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6" r:id="rId5"/>
    <p:sldId id="359" r:id="rId6"/>
    <p:sldId id="356" r:id="rId7"/>
    <p:sldId id="305" r:id="rId8"/>
    <p:sldId id="357" r:id="rId9"/>
    <p:sldId id="267" r:id="rId10"/>
    <p:sldId id="342" r:id="rId11"/>
    <p:sldId id="351" r:id="rId12"/>
    <p:sldId id="343" r:id="rId13"/>
    <p:sldId id="345" r:id="rId14"/>
    <p:sldId id="340" r:id="rId15"/>
    <p:sldId id="31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risara Thongmee" initials="NT" lastIdx="1" clrIdx="0">
    <p:extLst>
      <p:ext uri="{19B8F6BF-5375-455C-9EA6-DF929625EA0E}">
        <p15:presenceInfo xmlns:p15="http://schemas.microsoft.com/office/powerpoint/2012/main" userId="S::Narisara@jpf.go.jp::6757c35e-10a4-4930-b694-0eb276fcf2f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F3F6FA"/>
    <a:srgbClr val="E2ECF2"/>
    <a:srgbClr val="F4D5F5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92" autoAdjust="0"/>
    <p:restoredTop sz="64516" autoAdjust="0"/>
  </p:normalViewPr>
  <p:slideViewPr>
    <p:cSldViewPr snapToGrid="0">
      <p:cViewPr varScale="1">
        <p:scale>
          <a:sx n="54" d="100"/>
          <a:sy n="54" d="100"/>
        </p:scale>
        <p:origin x="1704" y="4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i Fukada" userId="4b4e81c0-5f69-430b-9e93-db87b6b5cf3b" providerId="ADAL" clId="{6A992A13-EC47-445E-BA99-34534FECFF33}"/>
    <pc:docChg chg="undo custSel modSld">
      <pc:chgData name="Mei Fukada" userId="4b4e81c0-5f69-430b-9e93-db87b6b5cf3b" providerId="ADAL" clId="{6A992A13-EC47-445E-BA99-34534FECFF33}" dt="2025-04-22T03:16:43.465" v="312"/>
      <pc:docMkLst>
        <pc:docMk/>
      </pc:docMkLst>
      <pc:sldChg chg="addSp delSp modSp mod modNotesTx">
        <pc:chgData name="Mei Fukada" userId="4b4e81c0-5f69-430b-9e93-db87b6b5cf3b" providerId="ADAL" clId="{6A992A13-EC47-445E-BA99-34534FECFF33}" dt="2025-04-22T02:15:37.201" v="60" actId="1076"/>
        <pc:sldMkLst>
          <pc:docMk/>
          <pc:sldMk cId="1033511637" sldId="256"/>
        </pc:sldMkLst>
        <pc:picChg chg="add mod">
          <ac:chgData name="Mei Fukada" userId="4b4e81c0-5f69-430b-9e93-db87b6b5cf3b" providerId="ADAL" clId="{6A992A13-EC47-445E-BA99-34534FECFF33}" dt="2025-04-22T02:07:12.908" v="53" actId="1076"/>
          <ac:picMkLst>
            <pc:docMk/>
            <pc:sldMk cId="1033511637" sldId="256"/>
            <ac:picMk id="3" creationId="{C3E1CD80-5B9A-F373-899B-930F9B482423}"/>
          </ac:picMkLst>
        </pc:picChg>
        <pc:picChg chg="add mod">
          <ac:chgData name="Mei Fukada" userId="4b4e81c0-5f69-430b-9e93-db87b6b5cf3b" providerId="ADAL" clId="{6A992A13-EC47-445E-BA99-34534FECFF33}" dt="2025-04-22T02:15:37.201" v="60" actId="1076"/>
          <ac:picMkLst>
            <pc:docMk/>
            <pc:sldMk cId="1033511637" sldId="256"/>
            <ac:picMk id="6" creationId="{7B2A67DF-DA7F-90AA-D497-65AA023CF849}"/>
          </ac:picMkLst>
        </pc:picChg>
        <pc:picChg chg="del">
          <ac:chgData name="Mei Fukada" userId="4b4e81c0-5f69-430b-9e93-db87b6b5cf3b" providerId="ADAL" clId="{6A992A13-EC47-445E-BA99-34534FECFF33}" dt="2025-04-22T02:15:19.567" v="55" actId="478"/>
          <ac:picMkLst>
            <pc:docMk/>
            <pc:sldMk cId="1033511637" sldId="256"/>
            <ac:picMk id="11" creationId="{2BD9F54A-AE09-4D21-8B1A-D2B23A7CB660}"/>
          </ac:picMkLst>
        </pc:picChg>
        <pc:picChg chg="del">
          <ac:chgData name="Mei Fukada" userId="4b4e81c0-5f69-430b-9e93-db87b6b5cf3b" providerId="ADAL" clId="{6A992A13-EC47-445E-BA99-34534FECFF33}" dt="2025-04-22T02:06:56.578" v="45" actId="478"/>
          <ac:picMkLst>
            <pc:docMk/>
            <pc:sldMk cId="1033511637" sldId="256"/>
            <ac:picMk id="1026" creationId="{D7460B67-7D37-41C2-89E1-E8F5BBC07B87}"/>
          </ac:picMkLst>
        </pc:picChg>
      </pc:sldChg>
      <pc:sldChg chg="addSp delSp modSp mod modAnim modNotesTx">
        <pc:chgData name="Mei Fukada" userId="4b4e81c0-5f69-430b-9e93-db87b6b5cf3b" providerId="ADAL" clId="{6A992A13-EC47-445E-BA99-34534FECFF33}" dt="2025-04-22T02:56:10.537" v="282" actId="1037"/>
        <pc:sldMkLst>
          <pc:docMk/>
          <pc:sldMk cId="2899040961" sldId="305"/>
        </pc:sldMkLst>
        <pc:spChg chg="mod ord topLvl">
          <ac:chgData name="Mei Fukada" userId="4b4e81c0-5f69-430b-9e93-db87b6b5cf3b" providerId="ADAL" clId="{6A992A13-EC47-445E-BA99-34534FECFF33}" dt="2025-04-22T02:55:37.739" v="276" actId="14100"/>
          <ac:spMkLst>
            <pc:docMk/>
            <pc:sldMk cId="2899040961" sldId="305"/>
            <ac:spMk id="5" creationId="{AE5705A1-B1EF-4530-A75C-D79D4F308242}"/>
          </ac:spMkLst>
        </pc:spChg>
        <pc:spChg chg="mod ord topLvl">
          <ac:chgData name="Mei Fukada" userId="4b4e81c0-5f69-430b-9e93-db87b6b5cf3b" providerId="ADAL" clId="{6A992A13-EC47-445E-BA99-34534FECFF33}" dt="2025-04-22T02:55:50.584" v="278" actId="1037"/>
          <ac:spMkLst>
            <pc:docMk/>
            <pc:sldMk cId="2899040961" sldId="305"/>
            <ac:spMk id="6" creationId="{0C0AD50F-5DDF-4014-98D6-59F44912F4A6}"/>
          </ac:spMkLst>
        </pc:spChg>
        <pc:spChg chg="mod topLvl">
          <ac:chgData name="Mei Fukada" userId="4b4e81c0-5f69-430b-9e93-db87b6b5cf3b" providerId="ADAL" clId="{6A992A13-EC47-445E-BA99-34534FECFF33}" dt="2025-04-22T02:56:05.125" v="281" actId="1037"/>
          <ac:spMkLst>
            <pc:docMk/>
            <pc:sldMk cId="2899040961" sldId="305"/>
            <ac:spMk id="7" creationId="{43995485-EA4C-4D53-BE57-D9F79B3B8B2F}"/>
          </ac:spMkLst>
        </pc:spChg>
        <pc:spChg chg="mod topLvl">
          <ac:chgData name="Mei Fukada" userId="4b4e81c0-5f69-430b-9e93-db87b6b5cf3b" providerId="ADAL" clId="{6A992A13-EC47-445E-BA99-34534FECFF33}" dt="2025-04-22T02:56:05.125" v="281" actId="1037"/>
          <ac:spMkLst>
            <pc:docMk/>
            <pc:sldMk cId="2899040961" sldId="305"/>
            <ac:spMk id="14" creationId="{2D76BB31-505B-4181-96F5-23D07B02DE24}"/>
          </ac:spMkLst>
        </pc:spChg>
        <pc:spChg chg="mod topLvl">
          <ac:chgData name="Mei Fukada" userId="4b4e81c0-5f69-430b-9e93-db87b6b5cf3b" providerId="ADAL" clId="{6A992A13-EC47-445E-BA99-34534FECFF33}" dt="2025-04-22T02:56:10.537" v="282" actId="1037"/>
          <ac:spMkLst>
            <pc:docMk/>
            <pc:sldMk cId="2899040961" sldId="305"/>
            <ac:spMk id="15" creationId="{87671D21-B1FD-411F-B50C-02B55D282F26}"/>
          </ac:spMkLst>
        </pc:spChg>
        <pc:spChg chg="mod ord topLvl">
          <ac:chgData name="Mei Fukada" userId="4b4e81c0-5f69-430b-9e93-db87b6b5cf3b" providerId="ADAL" clId="{6A992A13-EC47-445E-BA99-34534FECFF33}" dt="2025-04-22T02:55:37.739" v="276" actId="14100"/>
          <ac:spMkLst>
            <pc:docMk/>
            <pc:sldMk cId="2899040961" sldId="305"/>
            <ac:spMk id="16" creationId="{BCD6A7F2-EF50-4D49-B3BF-3D18AC6FFC0D}"/>
          </ac:spMkLst>
        </pc:spChg>
        <pc:grpChg chg="del">
          <ac:chgData name="Mei Fukada" userId="4b4e81c0-5f69-430b-9e93-db87b6b5cf3b" providerId="ADAL" clId="{6A992A13-EC47-445E-BA99-34534FECFF33}" dt="2025-04-22T02:52:13.666" v="229" actId="165"/>
          <ac:grpSpMkLst>
            <pc:docMk/>
            <pc:sldMk cId="2899040961" sldId="305"/>
            <ac:grpSpMk id="2" creationId="{CB166F71-E8CD-4362-8FB1-5EE70178F14D}"/>
          </ac:grpSpMkLst>
        </pc:grpChg>
        <pc:grpChg chg="del mod topLvl">
          <ac:chgData name="Mei Fukada" userId="4b4e81c0-5f69-430b-9e93-db87b6b5cf3b" providerId="ADAL" clId="{6A992A13-EC47-445E-BA99-34534FECFF33}" dt="2025-04-22T02:52:47.572" v="238" actId="165"/>
          <ac:grpSpMkLst>
            <pc:docMk/>
            <pc:sldMk cId="2899040961" sldId="305"/>
            <ac:grpSpMk id="3" creationId="{0C510EB6-38C2-45DB-97B2-B81B6CBFCC25}"/>
          </ac:grpSpMkLst>
        </pc:grpChg>
        <pc:grpChg chg="del">
          <ac:chgData name="Mei Fukada" userId="4b4e81c0-5f69-430b-9e93-db87b6b5cf3b" providerId="ADAL" clId="{6A992A13-EC47-445E-BA99-34534FECFF33}" dt="2025-04-22T02:52:13.666" v="229" actId="165"/>
          <ac:grpSpMkLst>
            <pc:docMk/>
            <pc:sldMk cId="2899040961" sldId="305"/>
            <ac:grpSpMk id="8" creationId="{63237A80-3175-4EB9-A5B4-759B20E9CE02}"/>
          </ac:grpSpMkLst>
        </pc:grpChg>
        <pc:grpChg chg="del">
          <ac:chgData name="Mei Fukada" userId="4b4e81c0-5f69-430b-9e93-db87b6b5cf3b" providerId="ADAL" clId="{6A992A13-EC47-445E-BA99-34534FECFF33}" dt="2025-04-22T02:52:13.666" v="229" actId="165"/>
          <ac:grpSpMkLst>
            <pc:docMk/>
            <pc:sldMk cId="2899040961" sldId="305"/>
            <ac:grpSpMk id="19" creationId="{08EE3FDA-AE3B-4A15-BFEA-908AF193F8BF}"/>
          </ac:grpSpMkLst>
        </pc:grpChg>
        <pc:picChg chg="del mod topLvl">
          <ac:chgData name="Mei Fukada" userId="4b4e81c0-5f69-430b-9e93-db87b6b5cf3b" providerId="ADAL" clId="{6A992A13-EC47-445E-BA99-34534FECFF33}" dt="2025-04-22T02:52:54.209" v="239" actId="478"/>
          <ac:picMkLst>
            <pc:docMk/>
            <pc:sldMk cId="2899040961" sldId="305"/>
            <ac:picMk id="9" creationId="{556C5FB0-C857-4932-B0A9-46F70DAF2C06}"/>
          </ac:picMkLst>
        </pc:picChg>
        <pc:picChg chg="mod ord topLvl modCrop">
          <ac:chgData name="Mei Fukada" userId="4b4e81c0-5f69-430b-9e93-db87b6b5cf3b" providerId="ADAL" clId="{6A992A13-EC47-445E-BA99-34534FECFF33}" dt="2025-04-22T02:55:13.989" v="266" actId="167"/>
          <ac:picMkLst>
            <pc:docMk/>
            <pc:sldMk cId="2899040961" sldId="305"/>
            <ac:picMk id="17" creationId="{FF260CE9-5333-4E78-82EA-91B3C2632EE4}"/>
          </ac:picMkLst>
        </pc:picChg>
        <pc:picChg chg="del mod topLvl">
          <ac:chgData name="Mei Fukada" userId="4b4e81c0-5f69-430b-9e93-db87b6b5cf3b" providerId="ADAL" clId="{6A992A13-EC47-445E-BA99-34534FECFF33}" dt="2025-04-22T02:52:17.667" v="230" actId="478"/>
          <ac:picMkLst>
            <pc:docMk/>
            <pc:sldMk cId="2899040961" sldId="305"/>
            <ac:picMk id="18" creationId="{4A3C7805-C6AB-4DC5-B70D-1E784A9B3629}"/>
          </ac:picMkLst>
        </pc:picChg>
        <pc:picChg chg="add mod ord modCrop">
          <ac:chgData name="Mei Fukada" userId="4b4e81c0-5f69-430b-9e93-db87b6b5cf3b" providerId="ADAL" clId="{6A992A13-EC47-445E-BA99-34534FECFF33}" dt="2025-04-22T02:55:13.989" v="266" actId="167"/>
          <ac:picMkLst>
            <pc:docMk/>
            <pc:sldMk cId="2899040961" sldId="305"/>
            <ac:picMk id="21" creationId="{A1125BF0-954B-289F-8BEC-2C6129074885}"/>
          </ac:picMkLst>
        </pc:picChg>
        <pc:picChg chg="add mod ord">
          <ac:chgData name="Mei Fukada" userId="4b4e81c0-5f69-430b-9e93-db87b6b5cf3b" providerId="ADAL" clId="{6A992A13-EC47-445E-BA99-34534FECFF33}" dt="2025-04-22T02:55:13.989" v="266" actId="167"/>
          <ac:picMkLst>
            <pc:docMk/>
            <pc:sldMk cId="2899040961" sldId="305"/>
            <ac:picMk id="23" creationId="{979F87F4-549B-10F0-E32D-AB7C28DB6594}"/>
          </ac:picMkLst>
        </pc:picChg>
      </pc:sldChg>
      <pc:sldChg chg="delSp modSp mod">
        <pc:chgData name="Mei Fukada" userId="4b4e81c0-5f69-430b-9e93-db87b6b5cf3b" providerId="ADAL" clId="{6A992A13-EC47-445E-BA99-34534FECFF33}" dt="2025-04-22T03:16:22.325" v="310" actId="404"/>
        <pc:sldMkLst>
          <pc:docMk/>
          <pc:sldMk cId="2236400940" sldId="340"/>
        </pc:sldMkLst>
        <pc:spChg chg="mod">
          <ac:chgData name="Mei Fukada" userId="4b4e81c0-5f69-430b-9e93-db87b6b5cf3b" providerId="ADAL" clId="{6A992A13-EC47-445E-BA99-34534FECFF33}" dt="2025-04-22T03:16:22.325" v="310" actId="404"/>
          <ac:spMkLst>
            <pc:docMk/>
            <pc:sldMk cId="2236400940" sldId="340"/>
            <ac:spMk id="2" creationId="{D3B12AAB-73C4-4ADE-AF46-55D3BE06D084}"/>
          </ac:spMkLst>
        </pc:spChg>
        <pc:picChg chg="del">
          <ac:chgData name="Mei Fukada" userId="4b4e81c0-5f69-430b-9e93-db87b6b5cf3b" providerId="ADAL" clId="{6A992A13-EC47-445E-BA99-34534FECFF33}" dt="2025-04-22T03:15:57.323" v="304" actId="478"/>
          <ac:picMkLst>
            <pc:docMk/>
            <pc:sldMk cId="2236400940" sldId="340"/>
            <ac:picMk id="9" creationId="{4C8FA975-1767-4C92-8DD8-5D255F00D3A3}"/>
          </ac:picMkLst>
        </pc:picChg>
        <pc:picChg chg="del">
          <ac:chgData name="Mei Fukada" userId="4b4e81c0-5f69-430b-9e93-db87b6b5cf3b" providerId="ADAL" clId="{6A992A13-EC47-445E-BA99-34534FECFF33}" dt="2025-04-22T03:16:01.966" v="305" actId="478"/>
          <ac:picMkLst>
            <pc:docMk/>
            <pc:sldMk cId="2236400940" sldId="340"/>
            <ac:picMk id="27" creationId="{A484D2ED-2ECD-446D-B95D-17507F684D43}"/>
          </ac:picMkLst>
        </pc:picChg>
      </pc:sldChg>
      <pc:sldChg chg="addSp delSp modSp mod">
        <pc:chgData name="Mei Fukada" userId="4b4e81c0-5f69-430b-9e93-db87b6b5cf3b" providerId="ADAL" clId="{6A992A13-EC47-445E-BA99-34534FECFF33}" dt="2025-04-22T03:04:44.288" v="297" actId="1076"/>
        <pc:sldMkLst>
          <pc:docMk/>
          <pc:sldMk cId="2388818458" sldId="343"/>
        </pc:sldMkLst>
        <pc:spChg chg="del">
          <ac:chgData name="Mei Fukada" userId="4b4e81c0-5f69-430b-9e93-db87b6b5cf3b" providerId="ADAL" clId="{6A992A13-EC47-445E-BA99-34534FECFF33}" dt="2025-04-22T03:04:36.107" v="295" actId="478"/>
          <ac:spMkLst>
            <pc:docMk/>
            <pc:sldMk cId="2388818458" sldId="343"/>
            <ac:spMk id="3" creationId="{A9A70E2C-5D29-472E-98A8-D9EE42D1A3D3}"/>
          </ac:spMkLst>
        </pc:spChg>
        <pc:spChg chg="add mod">
          <ac:chgData name="Mei Fukada" userId="4b4e81c0-5f69-430b-9e93-db87b6b5cf3b" providerId="ADAL" clId="{6A992A13-EC47-445E-BA99-34534FECFF33}" dt="2025-04-22T03:04:44.288" v="297" actId="1076"/>
          <ac:spMkLst>
            <pc:docMk/>
            <pc:sldMk cId="2388818458" sldId="343"/>
            <ac:spMk id="7" creationId="{B145494D-553E-5E0E-E3FB-83C7DC09BF01}"/>
          </ac:spMkLst>
        </pc:spChg>
      </pc:sldChg>
      <pc:sldChg chg="delSp mod setBg modNotesTx">
        <pc:chgData name="Mei Fukada" userId="4b4e81c0-5f69-430b-9e93-db87b6b5cf3b" providerId="ADAL" clId="{6A992A13-EC47-445E-BA99-34534FECFF33}" dt="2025-04-22T03:16:43.465" v="312"/>
        <pc:sldMkLst>
          <pc:docMk/>
          <pc:sldMk cId="1436476722" sldId="345"/>
        </pc:sldMkLst>
        <pc:picChg chg="del">
          <ac:chgData name="Mei Fukada" userId="4b4e81c0-5f69-430b-9e93-db87b6b5cf3b" providerId="ADAL" clId="{6A992A13-EC47-445E-BA99-34534FECFF33}" dt="2025-04-22T03:16:36.166" v="311" actId="478"/>
          <ac:picMkLst>
            <pc:docMk/>
            <pc:sldMk cId="1436476722" sldId="345"/>
            <ac:picMk id="36" creationId="{327E29F5-01F1-4F9E-BC6A-58AA5677D2C2}"/>
          </ac:picMkLst>
        </pc:picChg>
      </pc:sldChg>
      <pc:sldChg chg="addSp modSp mod">
        <pc:chgData name="Mei Fukada" userId="4b4e81c0-5f69-430b-9e93-db87b6b5cf3b" providerId="ADAL" clId="{6A992A13-EC47-445E-BA99-34534FECFF33}" dt="2025-04-22T03:08:12.933" v="300" actId="1076"/>
        <pc:sldMkLst>
          <pc:docMk/>
          <pc:sldMk cId="1851220408" sldId="351"/>
        </pc:sldMkLst>
        <pc:spChg chg="add mod">
          <ac:chgData name="Mei Fukada" userId="4b4e81c0-5f69-430b-9e93-db87b6b5cf3b" providerId="ADAL" clId="{6A992A13-EC47-445E-BA99-34534FECFF33}" dt="2025-04-22T03:08:12.933" v="300" actId="1076"/>
          <ac:spMkLst>
            <pc:docMk/>
            <pc:sldMk cId="1851220408" sldId="351"/>
            <ac:spMk id="3" creationId="{F846403D-0DB4-7640-FF04-FB1DC90E4452}"/>
          </ac:spMkLst>
        </pc:spChg>
      </pc:sldChg>
      <pc:sldChg chg="addSp delSp modSp mod modAnim modNotesTx">
        <pc:chgData name="Mei Fukada" userId="4b4e81c0-5f69-430b-9e93-db87b6b5cf3b" providerId="ADAL" clId="{6A992A13-EC47-445E-BA99-34534FECFF33}" dt="2025-04-22T02:38:16.255" v="182" actId="1037"/>
        <pc:sldMkLst>
          <pc:docMk/>
          <pc:sldMk cId="2020593100" sldId="356"/>
        </pc:sldMkLst>
        <pc:grpChg chg="del">
          <ac:chgData name="Mei Fukada" userId="4b4e81c0-5f69-430b-9e93-db87b6b5cf3b" providerId="ADAL" clId="{6A992A13-EC47-445E-BA99-34534FECFF33}" dt="2025-04-22T02:33:03.844" v="122" actId="165"/>
          <ac:grpSpMkLst>
            <pc:docMk/>
            <pc:sldMk cId="2020593100" sldId="356"/>
            <ac:grpSpMk id="24" creationId="{BD10C506-8ADF-DEFA-6A66-A83D36FDC9D5}"/>
          </ac:grpSpMkLst>
        </pc:grpChg>
        <pc:grpChg chg="del">
          <ac:chgData name="Mei Fukada" userId="4b4e81c0-5f69-430b-9e93-db87b6b5cf3b" providerId="ADAL" clId="{6A992A13-EC47-445E-BA99-34534FECFF33}" dt="2025-04-22T02:33:03.844" v="122" actId="165"/>
          <ac:grpSpMkLst>
            <pc:docMk/>
            <pc:sldMk cId="2020593100" sldId="356"/>
            <ac:grpSpMk id="27" creationId="{539B983D-28B1-1DA4-86B3-435998F1B6BD}"/>
          </ac:grpSpMkLst>
        </pc:grpChg>
        <pc:grpChg chg="del">
          <ac:chgData name="Mei Fukada" userId="4b4e81c0-5f69-430b-9e93-db87b6b5cf3b" providerId="ADAL" clId="{6A992A13-EC47-445E-BA99-34534FECFF33}" dt="2025-04-22T02:33:03.844" v="122" actId="165"/>
          <ac:grpSpMkLst>
            <pc:docMk/>
            <pc:sldMk cId="2020593100" sldId="356"/>
            <ac:grpSpMk id="30" creationId="{818C8A96-6BE3-B3AC-8EE8-EA9408932E36}"/>
          </ac:grpSpMkLst>
        </pc:grpChg>
        <pc:picChg chg="add mod ord">
          <ac:chgData name="Mei Fukada" userId="4b4e81c0-5f69-430b-9e93-db87b6b5cf3b" providerId="ADAL" clId="{6A992A13-EC47-445E-BA99-34534FECFF33}" dt="2025-04-22T02:38:16.255" v="182" actId="1037"/>
          <ac:picMkLst>
            <pc:docMk/>
            <pc:sldMk cId="2020593100" sldId="356"/>
            <ac:picMk id="3" creationId="{48CB33B1-FA34-C777-29B0-74EE8F92AC4A}"/>
          </ac:picMkLst>
        </pc:picChg>
        <pc:picChg chg="add mod ord">
          <ac:chgData name="Mei Fukada" userId="4b4e81c0-5f69-430b-9e93-db87b6b5cf3b" providerId="ADAL" clId="{6A992A13-EC47-445E-BA99-34534FECFF33}" dt="2025-04-22T02:37:55.643" v="168" actId="1076"/>
          <ac:picMkLst>
            <pc:docMk/>
            <pc:sldMk cId="2020593100" sldId="356"/>
            <ac:picMk id="5" creationId="{DD6C7A85-27A6-0312-AC42-7AC7C0EFF2B4}"/>
          </ac:picMkLst>
        </pc:picChg>
        <pc:picChg chg="add mod ord modCrop">
          <ac:chgData name="Mei Fukada" userId="4b4e81c0-5f69-430b-9e93-db87b6b5cf3b" providerId="ADAL" clId="{6A992A13-EC47-445E-BA99-34534FECFF33}" dt="2025-04-22T02:38:04.046" v="171" actId="1076"/>
          <ac:picMkLst>
            <pc:docMk/>
            <pc:sldMk cId="2020593100" sldId="356"/>
            <ac:picMk id="7" creationId="{AB8DD4A9-65E9-2134-B154-B3E5A0FB0991}"/>
          </ac:picMkLst>
        </pc:picChg>
        <pc:picChg chg="del mod topLvl">
          <ac:chgData name="Mei Fukada" userId="4b4e81c0-5f69-430b-9e93-db87b6b5cf3b" providerId="ADAL" clId="{6A992A13-EC47-445E-BA99-34534FECFF33}" dt="2025-04-22T02:36:13.931" v="125" actId="478"/>
          <ac:picMkLst>
            <pc:docMk/>
            <pc:sldMk cId="2020593100" sldId="356"/>
            <ac:picMk id="25" creationId="{973FD52E-54E1-55A8-EC57-AE878FB36B9B}"/>
          </ac:picMkLst>
        </pc:picChg>
        <pc:picChg chg="mod topLvl">
          <ac:chgData name="Mei Fukada" userId="4b4e81c0-5f69-430b-9e93-db87b6b5cf3b" providerId="ADAL" clId="{6A992A13-EC47-445E-BA99-34534FECFF33}" dt="2025-04-22T02:33:03.844" v="122" actId="165"/>
          <ac:picMkLst>
            <pc:docMk/>
            <pc:sldMk cId="2020593100" sldId="356"/>
            <ac:picMk id="26" creationId="{CDB70CCC-A302-9EB0-A9FE-080384067A2C}"/>
          </ac:picMkLst>
        </pc:picChg>
        <pc:picChg chg="del mod topLvl">
          <ac:chgData name="Mei Fukada" userId="4b4e81c0-5f69-430b-9e93-db87b6b5cf3b" providerId="ADAL" clId="{6A992A13-EC47-445E-BA99-34534FECFF33}" dt="2025-04-22T02:34:07.362" v="124" actId="478"/>
          <ac:picMkLst>
            <pc:docMk/>
            <pc:sldMk cId="2020593100" sldId="356"/>
            <ac:picMk id="28" creationId="{E0769A17-8AB9-9BC6-CA49-330698C703E9}"/>
          </ac:picMkLst>
        </pc:picChg>
        <pc:picChg chg="mod topLvl">
          <ac:chgData name="Mei Fukada" userId="4b4e81c0-5f69-430b-9e93-db87b6b5cf3b" providerId="ADAL" clId="{6A992A13-EC47-445E-BA99-34534FECFF33}" dt="2025-04-22T02:33:03.844" v="122" actId="165"/>
          <ac:picMkLst>
            <pc:docMk/>
            <pc:sldMk cId="2020593100" sldId="356"/>
            <ac:picMk id="29" creationId="{19D3D18A-2220-F817-2E15-784D25A8EDA5}"/>
          </ac:picMkLst>
        </pc:picChg>
        <pc:picChg chg="del mod topLvl">
          <ac:chgData name="Mei Fukada" userId="4b4e81c0-5f69-430b-9e93-db87b6b5cf3b" providerId="ADAL" clId="{6A992A13-EC47-445E-BA99-34534FECFF33}" dt="2025-04-22T02:34:05.126" v="123" actId="478"/>
          <ac:picMkLst>
            <pc:docMk/>
            <pc:sldMk cId="2020593100" sldId="356"/>
            <ac:picMk id="31" creationId="{03E961A0-4587-1103-9E79-4FD83310D921}"/>
          </ac:picMkLst>
        </pc:picChg>
        <pc:picChg chg="mod topLvl">
          <ac:chgData name="Mei Fukada" userId="4b4e81c0-5f69-430b-9e93-db87b6b5cf3b" providerId="ADAL" clId="{6A992A13-EC47-445E-BA99-34534FECFF33}" dt="2025-04-22T02:38:16.255" v="182" actId="1037"/>
          <ac:picMkLst>
            <pc:docMk/>
            <pc:sldMk cId="2020593100" sldId="356"/>
            <ac:picMk id="32" creationId="{E75AE9F6-2B71-5ADE-FC83-B3A9012E62EF}"/>
          </ac:picMkLst>
        </pc:picChg>
      </pc:sldChg>
      <pc:sldChg chg="addSp delSp modSp mod delAnim">
        <pc:chgData name="Mei Fukada" userId="4b4e81c0-5f69-430b-9e93-db87b6b5cf3b" providerId="ADAL" clId="{6A992A13-EC47-445E-BA99-34534FECFF33}" dt="2025-04-22T03:01:48.280" v="292" actId="1076"/>
        <pc:sldMkLst>
          <pc:docMk/>
          <pc:sldMk cId="275652090" sldId="357"/>
        </pc:sldMkLst>
        <pc:picChg chg="del">
          <ac:chgData name="Mei Fukada" userId="4b4e81c0-5f69-430b-9e93-db87b6b5cf3b" providerId="ADAL" clId="{6A992A13-EC47-445E-BA99-34534FECFF33}" dt="2025-04-22T03:01:15.700" v="283" actId="478"/>
          <ac:picMkLst>
            <pc:docMk/>
            <pc:sldMk cId="275652090" sldId="357"/>
            <ac:picMk id="2" creationId="{A4DFCB51-40B4-1ED1-E4DB-80A8EDDAA1AA}"/>
          </ac:picMkLst>
        </pc:picChg>
        <pc:picChg chg="mod">
          <ac:chgData name="Mei Fukada" userId="4b4e81c0-5f69-430b-9e93-db87b6b5cf3b" providerId="ADAL" clId="{6A992A13-EC47-445E-BA99-34534FECFF33}" dt="2025-04-22T03:01:46.320" v="291" actId="1076"/>
          <ac:picMkLst>
            <pc:docMk/>
            <pc:sldMk cId="275652090" sldId="357"/>
            <ac:picMk id="3" creationId="{CC42D002-89E5-EFF3-C746-13FA3E533B15}"/>
          </ac:picMkLst>
        </pc:picChg>
        <pc:picChg chg="add mod modCrop">
          <ac:chgData name="Mei Fukada" userId="4b4e81c0-5f69-430b-9e93-db87b6b5cf3b" providerId="ADAL" clId="{6A992A13-EC47-445E-BA99-34534FECFF33}" dt="2025-04-22T03:01:48.280" v="292" actId="1076"/>
          <ac:picMkLst>
            <pc:docMk/>
            <pc:sldMk cId="275652090" sldId="357"/>
            <ac:picMk id="5" creationId="{DCFA2691-7CA8-87DA-5EF7-F563D8DC0CDA}"/>
          </ac:picMkLst>
        </pc:picChg>
      </pc:sldChg>
    </pc:docChg>
  </pc:docChgLst>
  <pc:docChgLst>
    <pc:chgData name="jldintern1" userId="c239dbb3-80bf-437b-a6c1-5a5bf65cbf14" providerId="ADAL" clId="{DE32B335-3A6F-45A5-8AF3-5EB445303493}"/>
    <pc:docChg chg="modSld">
      <pc:chgData name="jldintern1" userId="c239dbb3-80bf-437b-a6c1-5a5bf65cbf14" providerId="ADAL" clId="{DE32B335-3A6F-45A5-8AF3-5EB445303493}" dt="2025-05-23T06:40:25.055" v="8" actId="20577"/>
      <pc:docMkLst>
        <pc:docMk/>
      </pc:docMkLst>
      <pc:sldChg chg="modNotesTx">
        <pc:chgData name="jldintern1" userId="c239dbb3-80bf-437b-a6c1-5a5bf65cbf14" providerId="ADAL" clId="{DE32B335-3A6F-45A5-8AF3-5EB445303493}" dt="2025-05-23T06:39:44.925" v="0" actId="20577"/>
        <pc:sldMkLst>
          <pc:docMk/>
          <pc:sldMk cId="1033511637" sldId="256"/>
        </pc:sldMkLst>
      </pc:sldChg>
      <pc:sldChg chg="modNotesTx">
        <pc:chgData name="jldintern1" userId="c239dbb3-80bf-437b-a6c1-5a5bf65cbf14" providerId="ADAL" clId="{DE32B335-3A6F-45A5-8AF3-5EB445303493}" dt="2025-05-23T06:40:02.822" v="3" actId="20577"/>
        <pc:sldMkLst>
          <pc:docMk/>
          <pc:sldMk cId="2054912906" sldId="267"/>
        </pc:sldMkLst>
      </pc:sldChg>
      <pc:sldChg chg="modNotesTx">
        <pc:chgData name="jldintern1" userId="c239dbb3-80bf-437b-a6c1-5a5bf65cbf14" providerId="ADAL" clId="{DE32B335-3A6F-45A5-8AF3-5EB445303493}" dt="2025-05-23T06:39:57.680" v="2" actId="20577"/>
        <pc:sldMkLst>
          <pc:docMk/>
          <pc:sldMk cId="2899040961" sldId="305"/>
        </pc:sldMkLst>
      </pc:sldChg>
      <pc:sldChg chg="modNotesTx">
        <pc:chgData name="jldintern1" userId="c239dbb3-80bf-437b-a6c1-5a5bf65cbf14" providerId="ADAL" clId="{DE32B335-3A6F-45A5-8AF3-5EB445303493}" dt="2025-05-23T06:40:25.055" v="8" actId="20577"/>
        <pc:sldMkLst>
          <pc:docMk/>
          <pc:sldMk cId="2236400940" sldId="340"/>
        </pc:sldMkLst>
      </pc:sldChg>
      <pc:sldChg chg="modNotesTx">
        <pc:chgData name="jldintern1" userId="c239dbb3-80bf-437b-a6c1-5a5bf65cbf14" providerId="ADAL" clId="{DE32B335-3A6F-45A5-8AF3-5EB445303493}" dt="2025-05-23T06:40:06.862" v="4" actId="20577"/>
        <pc:sldMkLst>
          <pc:docMk/>
          <pc:sldMk cId="2065334576" sldId="342"/>
        </pc:sldMkLst>
      </pc:sldChg>
      <pc:sldChg chg="modNotesTx">
        <pc:chgData name="jldintern1" userId="c239dbb3-80bf-437b-a6c1-5a5bf65cbf14" providerId="ADAL" clId="{DE32B335-3A6F-45A5-8AF3-5EB445303493}" dt="2025-05-23T06:40:14.857" v="6" actId="20577"/>
        <pc:sldMkLst>
          <pc:docMk/>
          <pc:sldMk cId="2388818458" sldId="343"/>
        </pc:sldMkLst>
      </pc:sldChg>
      <pc:sldChg chg="modNotesTx">
        <pc:chgData name="jldintern1" userId="c239dbb3-80bf-437b-a6c1-5a5bf65cbf14" providerId="ADAL" clId="{DE32B335-3A6F-45A5-8AF3-5EB445303493}" dt="2025-05-23T06:40:19.224" v="7" actId="20577"/>
        <pc:sldMkLst>
          <pc:docMk/>
          <pc:sldMk cId="1436476722" sldId="345"/>
        </pc:sldMkLst>
      </pc:sldChg>
      <pc:sldChg chg="modNotesTx">
        <pc:chgData name="jldintern1" userId="c239dbb3-80bf-437b-a6c1-5a5bf65cbf14" providerId="ADAL" clId="{DE32B335-3A6F-45A5-8AF3-5EB445303493}" dt="2025-05-23T06:40:11.288" v="5" actId="20577"/>
        <pc:sldMkLst>
          <pc:docMk/>
          <pc:sldMk cId="1851220408" sldId="351"/>
        </pc:sldMkLst>
      </pc:sldChg>
      <pc:sldChg chg="modNotesTx">
        <pc:chgData name="jldintern1" userId="c239dbb3-80bf-437b-a6c1-5a5bf65cbf14" providerId="ADAL" clId="{DE32B335-3A6F-45A5-8AF3-5EB445303493}" dt="2025-05-23T06:39:50.426" v="1" actId="20577"/>
        <pc:sldMkLst>
          <pc:docMk/>
          <pc:sldMk cId="2020593100" sldId="356"/>
        </pc:sldMkLst>
      </pc:sldChg>
    </pc:docChg>
  </pc:docChgLst>
  <pc:docChgLst>
    <pc:chgData name="Mei Fukada" userId="4b4e81c0-5f69-430b-9e93-db87b6b5cf3b" providerId="ADAL" clId="{A11E9146-FE23-4432-B441-E682408DE9A7}"/>
    <pc:docChg chg="addSld modSld">
      <pc:chgData name="Mei Fukada" userId="4b4e81c0-5f69-430b-9e93-db87b6b5cf3b" providerId="ADAL" clId="{A11E9146-FE23-4432-B441-E682408DE9A7}" dt="2025-05-15T06:44:07.384" v="168"/>
      <pc:docMkLst>
        <pc:docMk/>
      </pc:docMkLst>
      <pc:sldChg chg="modSp add mod">
        <pc:chgData name="Mei Fukada" userId="4b4e81c0-5f69-430b-9e93-db87b6b5cf3b" providerId="ADAL" clId="{A11E9146-FE23-4432-B441-E682408DE9A7}" dt="2025-05-15T06:44:07.384" v="168"/>
        <pc:sldMkLst>
          <pc:docMk/>
          <pc:sldMk cId="1617206650" sldId="312"/>
        </pc:sldMkLst>
        <pc:spChg chg="mod">
          <ac:chgData name="Mei Fukada" userId="4b4e81c0-5f69-430b-9e93-db87b6b5cf3b" providerId="ADAL" clId="{A11E9146-FE23-4432-B441-E682408DE9A7}" dt="2025-05-15T06:44:07.384" v="168"/>
          <ac:spMkLst>
            <pc:docMk/>
            <pc:sldMk cId="1617206650" sldId="312"/>
            <ac:spMk id="3" creationId="{FAEBA4DC-31A9-1478-29E2-063B446A5C1D}"/>
          </ac:spMkLst>
        </pc:spChg>
      </pc:sldChg>
      <pc:sldChg chg="modSp mod">
        <pc:chgData name="Mei Fukada" userId="4b4e81c0-5f69-430b-9e93-db87b6b5cf3b" providerId="ADAL" clId="{A11E9146-FE23-4432-B441-E682408DE9A7}" dt="2025-05-02T10:21:05.700" v="1" actId="403"/>
        <pc:sldMkLst>
          <pc:docMk/>
          <pc:sldMk cId="2020593100" sldId="356"/>
        </pc:sldMkLst>
        <pc:spChg chg="mod">
          <ac:chgData name="Mei Fukada" userId="4b4e81c0-5f69-430b-9e93-db87b6b5cf3b" providerId="ADAL" clId="{A11E9146-FE23-4432-B441-E682408DE9A7}" dt="2025-05-02T10:21:05.700" v="1" actId="403"/>
          <ac:spMkLst>
            <pc:docMk/>
            <pc:sldMk cId="2020593100" sldId="356"/>
            <ac:spMk id="23" creationId="{2FDAA2B1-00C2-E343-ACA1-8485D9EE765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0C8F1-5D21-4A46-AA4F-0A0D89105C18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EEA65-E0AF-44E7-9E07-70813AF94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50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EEEA65-E0AF-44E7-9E07-70813AF949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8205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EEEA65-E0AF-44E7-9E07-70813AF949F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520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EEEA65-E0AF-44E7-9E07-70813AF949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272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EEEA65-E0AF-44E7-9E07-70813AF949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182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EEEA65-E0AF-44E7-9E07-70813AF949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54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8DBFB7-392D-4B01-915E-DACF29E4E66F}" type="slidenum">
              <a:rPr kumimoji="1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6856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EEEA65-E0AF-44E7-9E07-70813AF949F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6604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EEEA65-E0AF-44E7-9E07-70813AF949F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753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EEEA65-E0AF-44E7-9E07-70813AF949F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9544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EEEA65-E0AF-44E7-9E07-70813AF949F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32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B0BD6B-1EA3-4DC4-9613-F248B2913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48A9951-B372-4A72-B86B-76112DD1AB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EA376B-0FB4-4D8D-9D01-AED9DDE76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447A-8483-434A-9D1E-AC21064E06DA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58ECB3-6E9A-48D1-AEF7-35CB8CF38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ED54B23-212C-476F-AFA7-87ED53A03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71139-20B6-4526-9A57-424A7ABC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59A8C7-4AE2-4BA0-A864-EF68AAB00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F5B1F13-CFA9-4255-9038-8CDE0F0581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18A8DA-A20F-446E-A209-E0F474307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447A-8483-434A-9D1E-AC21064E06DA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9BC929F-C633-4A2B-BABB-085EDDAA2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211964-4716-46C2-9691-B0F60ADE7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71139-20B6-4526-9A57-424A7ABC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407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6C1C06E-3D1D-4D52-986B-EC76B12D75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9A044CC-CD5D-4F15-94F8-11996A070B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823134-8051-40BC-AC48-6F1C283F9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447A-8483-434A-9D1E-AC21064E06DA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65F5E1-A8DA-427B-AC94-B1DF99D89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363D1B-8C7E-44A3-9353-1F2A83665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71139-20B6-4526-9A57-424A7ABC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810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B63AAB-6851-455E-B0C1-012BB4691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C39E7C-138E-444C-B8A8-9047D2A5B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4731C07-26AB-4BA7-AC1A-68AF3AFDE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447A-8483-434A-9D1E-AC21064E06DA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43B940-9623-4EBA-B7B2-8CD32B61F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77016E-2B12-49A9-9765-81C4436E6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71139-20B6-4526-9A57-424A7ABC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941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17D93F-DD84-4B5C-BDCA-1449D779B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6986E85-6DE2-4B14-9A14-1C05AD87A8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0C14A8-F865-4204-9843-B0DCFCA81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447A-8483-434A-9D1E-AC21064E06DA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1BC3FE-9163-4F73-AE4A-24CF9D4C1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2BDC54-CC10-4D7C-BDCA-F4FCC37BF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71139-20B6-4526-9A57-424A7ABC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45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CC20EF-5CD5-4DEA-A032-F0F2586A4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5861BC-2C26-42B5-9727-263695A6BB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300E387-9D79-4056-8D07-FAF8B098AC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C591065-7608-4C2C-B393-36E8A97E3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447A-8483-434A-9D1E-AC21064E06DA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924C88-14C5-4BE6-91FA-F2343E2B1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EF2411A-30F4-4790-80FE-C68C9E29D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71139-20B6-4526-9A57-424A7ABC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00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6AD30F-5FE6-4842-B7E5-D25F2F235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F0F2755-6BED-4E2A-B19B-DC3DAB2E48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2202557-E6FA-4646-A3E0-3C51308016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E680C0F-11E3-4341-A2BF-252822A858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6E6E6CD-A895-4363-98A6-1327998503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82AEDBD-FAC2-469F-A937-B27575C07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447A-8483-434A-9D1E-AC21064E06DA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B9E3217-11DC-4545-8880-4EA906FAC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A3D2D3C-21DB-4448-BE94-938E36D32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71139-20B6-4526-9A57-424A7ABC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435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8DB1AF-400C-4561-8FB1-66071687B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F90DED2-2F7D-40C9-A929-ACB396DBF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447A-8483-434A-9D1E-AC21064E06DA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211C329-5289-4C2C-B76F-E94992B98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0E9F2F7-1E4C-4635-AEC7-27DBB1920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71139-20B6-4526-9A57-424A7ABC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745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99BB657-778D-42DD-A63B-2F5E9EB70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447A-8483-434A-9D1E-AC21064E06DA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EF411BA-6EC8-479B-8929-F79434A74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7DD2C06-8966-44A9-967E-B54FAC23B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71139-20B6-4526-9A57-424A7ABC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468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4437DA-3BA1-48A7-91D7-A4FB16D49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12A554-C9B1-434E-940E-A940A9C21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0586B08-3224-486F-AF69-4B0B439BB8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1518886-12E8-4CE2-B179-F7FF0BDDA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447A-8483-434A-9D1E-AC21064E06DA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BD79E6D-4547-46F5-B13B-F95D11B6F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C1A92F1-FD60-40B2-87FA-49D585D56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71139-20B6-4526-9A57-424A7ABC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72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257A00-F3C9-4F41-B249-A88604AFD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181CF1F-3B28-45E8-BAFB-4C05313F91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1906FC5-DFE6-4338-A3C1-B3BE62CEC3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2C8C10-B1E7-434D-A739-FFAE4DA72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7447A-8483-434A-9D1E-AC21064E06DA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77BE16A-4DC4-4240-B207-29A8B8DAB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57E6979-025B-44E4-AD05-3207BD4B3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71139-20B6-4526-9A57-424A7ABC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24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15E4711-A905-44F0-B062-65ED0DCA7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B3DB3FE-D987-418B-A098-6CD653F159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488FDC1-CBB8-4668-8C03-1722958EC5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7447A-8483-434A-9D1E-AC21064E06DA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BDE402F-C152-4DBE-8238-2438E8CAF7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EB4BB5-AE2D-4042-87BB-C9D6E0455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71139-20B6-4526-9A57-424A7ABC4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186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sv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svg"/><Relationship Id="rId4" Type="http://schemas.openxmlformats.org/officeDocument/2006/relationships/image" Target="../media/image18.sv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akken.jp/kyouikusouken/whitepaper/h202108/chapter9/05.html" TargetMode="External"/><Relationship Id="rId2" Type="http://schemas.openxmlformats.org/officeDocument/2006/relationships/hyperlink" Target="https://shingakunet.com/journal/trend/20160420080000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hyperlink" Target="https://shingakunet.com/journal/trend/20160420080000/" TargetMode="Externa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hingakunet.com/journal/trend/20160420080000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akken.jp/kyouikusouken/whitepaper/h202108/chapter9/05.html" TargetMode="Externa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akken.jp/kyouikusouken/whitepaper/h202108/chapter5/08.html" TargetMode="Externa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9A643F7-FEE7-451C-9AD9-5651E6013E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83922"/>
            <a:ext cx="9144000" cy="719137"/>
          </a:xfrm>
        </p:spPr>
        <p:txBody>
          <a:bodyPr anchor="ctr">
            <a:normAutofit/>
          </a:bodyPr>
          <a:lstStyle/>
          <a:p>
            <a:r>
              <a:rPr lang="ja-JP" altLang="en-US" sz="4400" dirty="0"/>
              <a:t>だい</a:t>
            </a:r>
            <a:r>
              <a:rPr lang="en-US" altLang="ja-JP" sz="4400" dirty="0"/>
              <a:t>12</a:t>
            </a:r>
            <a:r>
              <a:rPr lang="ja-JP" altLang="en-US" sz="4400" dirty="0"/>
              <a:t>か　</a:t>
            </a:r>
            <a:r>
              <a:rPr lang="th-TH" altLang="ja-JP" sz="4400" b="1" dirty="0">
                <a:cs typeface="+mn-cs"/>
              </a:rPr>
              <a:t>การคบเพื่อน</a:t>
            </a:r>
            <a:endParaRPr lang="en-US" sz="4400" b="1" dirty="0">
              <a:cs typeface="+mn-cs"/>
            </a:endParaRPr>
          </a:p>
        </p:txBody>
      </p:sp>
      <p:pic>
        <p:nvPicPr>
          <p:cNvPr id="3" name="図 2" descr="人, 草, 衣料, 立つ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3E1CD80-5B9A-F373-899B-930F9B4824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74" y="2218349"/>
            <a:ext cx="5395785" cy="3600000"/>
          </a:xfrm>
          <a:prstGeom prst="rect">
            <a:avLst/>
          </a:prstGeom>
        </p:spPr>
      </p:pic>
      <p:pic>
        <p:nvPicPr>
          <p:cNvPr id="6" name="図 5" descr="歩道を歩くスーツ姿の男性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B2A67DF-DA7F-90AA-D497-65AA023CF8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543" y="2218349"/>
            <a:ext cx="5395785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511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7D8DA35-1894-469E-B0A4-9E70A8BCAFCA}"/>
              </a:ext>
            </a:extLst>
          </p:cNvPr>
          <p:cNvSpPr txBox="1"/>
          <p:nvPr/>
        </p:nvSpPr>
        <p:spPr>
          <a:xfrm>
            <a:off x="599034" y="292428"/>
            <a:ext cx="1126978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200" b="1" dirty="0">
                <a:latin typeface="+mj-ea"/>
                <a:ea typeface="+mj-ea"/>
              </a:rPr>
              <a:t>【</a:t>
            </a:r>
            <a:r>
              <a:rPr lang="th-TH" altLang="ja-JP" sz="2800" b="1" dirty="0">
                <a:latin typeface="+mj-ea"/>
                <a:ea typeface="+mj-ea"/>
              </a:rPr>
              <a:t>ในปีการศึกษาใหม่</a:t>
            </a:r>
            <a:r>
              <a:rPr lang="ja-JP" altLang="en-US" sz="2200" b="1" dirty="0">
                <a:latin typeface="+mj-ea"/>
                <a:ea typeface="+mj-ea"/>
              </a:rPr>
              <a:t>・・・</a:t>
            </a:r>
            <a:r>
              <a:rPr lang="en-US" altLang="ja-JP" sz="2200" b="1" dirty="0">
                <a:latin typeface="+mj-ea"/>
                <a:ea typeface="+mj-ea"/>
              </a:rPr>
              <a:t>】</a:t>
            </a:r>
          </a:p>
          <a:p>
            <a:r>
              <a:rPr lang="th-TH" altLang="ja-JP" sz="2800" b="1" dirty="0">
                <a:latin typeface="+mj-ea"/>
                <a:ea typeface="+mj-ea"/>
              </a:rPr>
              <a:t>โรงเรียนมัธยมต้นและปลายของญี่ปุ่น เมื่อขึ้นชั้นใหม่จะ ก็จะได้เจอเพื่อนใหม่ๆ จึงมีนักเรียนไม่น้อยที่รู้สึกคาดหวังกังวลเกี่ยวกับความสัมพันธ์กับเพื่อนใหม่  เรามาดูว่ากันว่านักเรียนมัธยมต้นและปลายของญี่ปุ่นมีความกังวลอะไรกันบ้าง</a:t>
            </a:r>
            <a:endParaRPr lang="ja-JP" altLang="en-US" sz="2800" b="1" dirty="0">
              <a:latin typeface="+mj-ea"/>
              <a:ea typeface="+mj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6445FBC-9434-4321-92AF-48EBC04E1C78}"/>
              </a:ext>
            </a:extLst>
          </p:cNvPr>
          <p:cNvSpPr txBox="1"/>
          <p:nvPr/>
        </p:nvSpPr>
        <p:spPr>
          <a:xfrm>
            <a:off x="5582318" y="6489288"/>
            <a:ext cx="6286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出典：</a:t>
            </a:r>
            <a:r>
              <a:rPr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『Seventeen (</a:t>
            </a:r>
            <a:r>
              <a:rPr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セブンティーン</a:t>
            </a:r>
            <a:r>
              <a:rPr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) 2023 </a:t>
            </a:r>
            <a:r>
              <a:rPr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春号</a:t>
            </a:r>
            <a:r>
              <a:rPr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』</a:t>
            </a:r>
            <a:r>
              <a:rPr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集英社</a:t>
            </a:r>
            <a:endParaRPr lang="en-US" altLang="ja-JP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3212FEB8-55B8-497D-998E-E312435A3E5B}"/>
              </a:ext>
            </a:extLst>
          </p:cNvPr>
          <p:cNvGrpSpPr/>
          <p:nvPr/>
        </p:nvGrpSpPr>
        <p:grpSpPr>
          <a:xfrm>
            <a:off x="550924" y="2150579"/>
            <a:ext cx="5545076" cy="1206415"/>
            <a:chOff x="550924" y="2150579"/>
            <a:chExt cx="5545076" cy="1206415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5B12CAFE-7975-46F1-A114-F3C195B07720}"/>
                </a:ext>
              </a:extLst>
            </p:cNvPr>
            <p:cNvGrpSpPr/>
            <p:nvPr/>
          </p:nvGrpSpPr>
          <p:grpSpPr>
            <a:xfrm>
              <a:off x="560246" y="2150579"/>
              <a:ext cx="5535754" cy="1206415"/>
              <a:chOff x="608664" y="1627065"/>
              <a:chExt cx="5535754" cy="1117600"/>
            </a:xfrm>
          </p:grpSpPr>
          <p:sp>
            <p:nvSpPr>
              <p:cNvPr id="2" name="吹き出し: 角を丸めた四角形 1">
                <a:extLst>
                  <a:ext uri="{FF2B5EF4-FFF2-40B4-BE49-F238E27FC236}">
                    <a16:creationId xmlns:a16="http://schemas.microsoft.com/office/drawing/2014/main" id="{127EB601-1F80-4EC8-9FD1-C7D377ED1C3D}"/>
                  </a:ext>
                </a:extLst>
              </p:cNvPr>
              <p:cNvSpPr/>
              <p:nvPr/>
            </p:nvSpPr>
            <p:spPr>
              <a:xfrm>
                <a:off x="608664" y="1627065"/>
                <a:ext cx="5535754" cy="1117600"/>
              </a:xfrm>
              <a:custGeom>
                <a:avLst/>
                <a:gdLst>
                  <a:gd name="connsiteX0" fmla="*/ 0 w 5535754"/>
                  <a:gd name="connsiteY0" fmla="*/ 186270 h 1117600"/>
                  <a:gd name="connsiteX1" fmla="*/ 186270 w 5535754"/>
                  <a:gd name="connsiteY1" fmla="*/ 0 h 1117600"/>
                  <a:gd name="connsiteX2" fmla="*/ 532357 w 5535754"/>
                  <a:gd name="connsiteY2" fmla="*/ 0 h 1117600"/>
                  <a:gd name="connsiteX3" fmla="*/ 922626 w 5535754"/>
                  <a:gd name="connsiteY3" fmla="*/ 0 h 1117600"/>
                  <a:gd name="connsiteX4" fmla="*/ 922626 w 5535754"/>
                  <a:gd name="connsiteY4" fmla="*/ 0 h 1117600"/>
                  <a:gd name="connsiteX5" fmla="*/ 1642274 w 5535754"/>
                  <a:gd name="connsiteY5" fmla="*/ 0 h 1117600"/>
                  <a:gd name="connsiteX6" fmla="*/ 2306564 w 5535754"/>
                  <a:gd name="connsiteY6" fmla="*/ 0 h 1117600"/>
                  <a:gd name="connsiteX7" fmla="*/ 2884719 w 5535754"/>
                  <a:gd name="connsiteY7" fmla="*/ 0 h 1117600"/>
                  <a:gd name="connsiteX8" fmla="*/ 3554161 w 5535754"/>
                  <a:gd name="connsiteY8" fmla="*/ 0 h 1117600"/>
                  <a:gd name="connsiteX9" fmla="*/ 4223604 w 5535754"/>
                  <a:gd name="connsiteY9" fmla="*/ 0 h 1117600"/>
                  <a:gd name="connsiteX10" fmla="*/ 5349484 w 5535754"/>
                  <a:gd name="connsiteY10" fmla="*/ 0 h 1117600"/>
                  <a:gd name="connsiteX11" fmla="*/ 5535754 w 5535754"/>
                  <a:gd name="connsiteY11" fmla="*/ 186270 h 1117600"/>
                  <a:gd name="connsiteX12" fmla="*/ 5535754 w 5535754"/>
                  <a:gd name="connsiteY12" fmla="*/ 651933 h 1117600"/>
                  <a:gd name="connsiteX13" fmla="*/ 5535754 w 5535754"/>
                  <a:gd name="connsiteY13" fmla="*/ 651933 h 1117600"/>
                  <a:gd name="connsiteX14" fmla="*/ 5535754 w 5535754"/>
                  <a:gd name="connsiteY14" fmla="*/ 931333 h 1117600"/>
                  <a:gd name="connsiteX15" fmla="*/ 5535754 w 5535754"/>
                  <a:gd name="connsiteY15" fmla="*/ 931330 h 1117600"/>
                  <a:gd name="connsiteX16" fmla="*/ 5349484 w 5535754"/>
                  <a:gd name="connsiteY16" fmla="*/ 1117600 h 1117600"/>
                  <a:gd name="connsiteX17" fmla="*/ 4832188 w 5535754"/>
                  <a:gd name="connsiteY17" fmla="*/ 1117600 h 1117600"/>
                  <a:gd name="connsiteX18" fmla="*/ 4162745 w 5535754"/>
                  <a:gd name="connsiteY18" fmla="*/ 1117600 h 1117600"/>
                  <a:gd name="connsiteX19" fmla="*/ 3615020 w 5535754"/>
                  <a:gd name="connsiteY19" fmla="*/ 1117600 h 1117600"/>
                  <a:gd name="connsiteX20" fmla="*/ 3036865 w 5535754"/>
                  <a:gd name="connsiteY20" fmla="*/ 1117600 h 1117600"/>
                  <a:gd name="connsiteX21" fmla="*/ 2306564 w 5535754"/>
                  <a:gd name="connsiteY21" fmla="*/ 1117600 h 1117600"/>
                  <a:gd name="connsiteX22" fmla="*/ 1628434 w 5535754"/>
                  <a:gd name="connsiteY22" fmla="*/ 1117600 h 1117600"/>
                  <a:gd name="connsiteX23" fmla="*/ 922626 w 5535754"/>
                  <a:gd name="connsiteY23" fmla="*/ 1117600 h 1117600"/>
                  <a:gd name="connsiteX24" fmla="*/ 922626 w 5535754"/>
                  <a:gd name="connsiteY24" fmla="*/ 1117600 h 1117600"/>
                  <a:gd name="connsiteX25" fmla="*/ 569175 w 5535754"/>
                  <a:gd name="connsiteY25" fmla="*/ 1117600 h 1117600"/>
                  <a:gd name="connsiteX26" fmla="*/ 186270 w 5535754"/>
                  <a:gd name="connsiteY26" fmla="*/ 1117600 h 1117600"/>
                  <a:gd name="connsiteX27" fmla="*/ 0 w 5535754"/>
                  <a:gd name="connsiteY27" fmla="*/ 931330 h 1117600"/>
                  <a:gd name="connsiteX28" fmla="*/ 0 w 5535754"/>
                  <a:gd name="connsiteY28" fmla="*/ 931333 h 1117600"/>
                  <a:gd name="connsiteX29" fmla="*/ -330706 w 5535754"/>
                  <a:gd name="connsiteY29" fmla="*/ 1066526 h 1117600"/>
                  <a:gd name="connsiteX30" fmla="*/ 0 w 5535754"/>
                  <a:gd name="connsiteY30" fmla="*/ 651933 h 1117600"/>
                  <a:gd name="connsiteX31" fmla="*/ 0 w 5535754"/>
                  <a:gd name="connsiteY31" fmla="*/ 186270 h 111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535754" h="1117600" fill="none" extrusionOk="0">
                    <a:moveTo>
                      <a:pt x="0" y="186270"/>
                    </a:moveTo>
                    <a:cubicBezTo>
                      <a:pt x="-3825" y="85924"/>
                      <a:pt x="94493" y="15790"/>
                      <a:pt x="186270" y="0"/>
                    </a:cubicBezTo>
                    <a:cubicBezTo>
                      <a:pt x="354051" y="4269"/>
                      <a:pt x="427519" y="-16897"/>
                      <a:pt x="532357" y="0"/>
                    </a:cubicBezTo>
                    <a:cubicBezTo>
                      <a:pt x="637195" y="16897"/>
                      <a:pt x="798043" y="-15459"/>
                      <a:pt x="922626" y="0"/>
                    </a:cubicBezTo>
                    <a:lnTo>
                      <a:pt x="922626" y="0"/>
                    </a:lnTo>
                    <a:cubicBezTo>
                      <a:pt x="1203207" y="29006"/>
                      <a:pt x="1377216" y="32493"/>
                      <a:pt x="1642274" y="0"/>
                    </a:cubicBezTo>
                    <a:cubicBezTo>
                      <a:pt x="1907332" y="-32493"/>
                      <a:pt x="2025412" y="31782"/>
                      <a:pt x="2306564" y="0"/>
                    </a:cubicBezTo>
                    <a:cubicBezTo>
                      <a:pt x="2589052" y="-25988"/>
                      <a:pt x="2699561" y="24358"/>
                      <a:pt x="2884719" y="0"/>
                    </a:cubicBezTo>
                    <a:cubicBezTo>
                      <a:pt x="3069877" y="-24358"/>
                      <a:pt x="3375223" y="-30158"/>
                      <a:pt x="3554161" y="0"/>
                    </a:cubicBezTo>
                    <a:cubicBezTo>
                      <a:pt x="3733099" y="30158"/>
                      <a:pt x="3996189" y="-4485"/>
                      <a:pt x="4223604" y="0"/>
                    </a:cubicBezTo>
                    <a:cubicBezTo>
                      <a:pt x="4451019" y="4485"/>
                      <a:pt x="5111493" y="3919"/>
                      <a:pt x="5349484" y="0"/>
                    </a:cubicBezTo>
                    <a:cubicBezTo>
                      <a:pt x="5457117" y="1616"/>
                      <a:pt x="5538525" y="94806"/>
                      <a:pt x="5535754" y="186270"/>
                    </a:cubicBezTo>
                    <a:cubicBezTo>
                      <a:pt x="5535780" y="346987"/>
                      <a:pt x="5527263" y="461734"/>
                      <a:pt x="5535754" y="651933"/>
                    </a:cubicBezTo>
                    <a:lnTo>
                      <a:pt x="5535754" y="651933"/>
                    </a:lnTo>
                    <a:cubicBezTo>
                      <a:pt x="5542104" y="741033"/>
                      <a:pt x="5546021" y="807750"/>
                      <a:pt x="5535754" y="931333"/>
                    </a:cubicBezTo>
                    <a:lnTo>
                      <a:pt x="5535754" y="931330"/>
                    </a:lnTo>
                    <a:cubicBezTo>
                      <a:pt x="5525249" y="1033191"/>
                      <a:pt x="5445433" y="1126396"/>
                      <a:pt x="5349484" y="1117600"/>
                    </a:cubicBezTo>
                    <a:cubicBezTo>
                      <a:pt x="5098287" y="1108394"/>
                      <a:pt x="5026681" y="1108923"/>
                      <a:pt x="4832188" y="1117600"/>
                    </a:cubicBezTo>
                    <a:cubicBezTo>
                      <a:pt x="4637695" y="1126277"/>
                      <a:pt x="4333839" y="1097127"/>
                      <a:pt x="4162745" y="1117600"/>
                    </a:cubicBezTo>
                    <a:cubicBezTo>
                      <a:pt x="3991651" y="1138073"/>
                      <a:pt x="3833870" y="1122861"/>
                      <a:pt x="3615020" y="1117600"/>
                    </a:cubicBezTo>
                    <a:cubicBezTo>
                      <a:pt x="3396170" y="1112339"/>
                      <a:pt x="3203460" y="1133560"/>
                      <a:pt x="3036865" y="1117600"/>
                    </a:cubicBezTo>
                    <a:cubicBezTo>
                      <a:pt x="2870270" y="1101640"/>
                      <a:pt x="2558758" y="1150135"/>
                      <a:pt x="2306564" y="1117600"/>
                    </a:cubicBezTo>
                    <a:cubicBezTo>
                      <a:pt x="2096991" y="1126910"/>
                      <a:pt x="1919493" y="1106083"/>
                      <a:pt x="1628434" y="1117600"/>
                    </a:cubicBezTo>
                    <a:cubicBezTo>
                      <a:pt x="1337375" y="1129118"/>
                      <a:pt x="1212530" y="1096211"/>
                      <a:pt x="922626" y="1117600"/>
                    </a:cubicBezTo>
                    <a:lnTo>
                      <a:pt x="922626" y="1117600"/>
                    </a:lnTo>
                    <a:cubicBezTo>
                      <a:pt x="772674" y="1107606"/>
                      <a:pt x="689704" y="1129120"/>
                      <a:pt x="569175" y="1117600"/>
                    </a:cubicBezTo>
                    <a:cubicBezTo>
                      <a:pt x="448646" y="1106080"/>
                      <a:pt x="297334" y="1127952"/>
                      <a:pt x="186270" y="1117600"/>
                    </a:cubicBezTo>
                    <a:cubicBezTo>
                      <a:pt x="71439" y="1120734"/>
                      <a:pt x="-12597" y="1026230"/>
                      <a:pt x="0" y="931330"/>
                    </a:cubicBezTo>
                    <a:lnTo>
                      <a:pt x="0" y="931333"/>
                    </a:lnTo>
                    <a:cubicBezTo>
                      <a:pt x="-106938" y="963906"/>
                      <a:pt x="-208251" y="1011384"/>
                      <a:pt x="-330706" y="1066526"/>
                    </a:cubicBezTo>
                    <a:cubicBezTo>
                      <a:pt x="-188045" y="870715"/>
                      <a:pt x="-148469" y="847899"/>
                      <a:pt x="0" y="651933"/>
                    </a:cubicBezTo>
                    <a:cubicBezTo>
                      <a:pt x="17352" y="527333"/>
                      <a:pt x="12360" y="291789"/>
                      <a:pt x="0" y="186270"/>
                    </a:cubicBezTo>
                    <a:close/>
                  </a:path>
                  <a:path w="5535754" h="1117600" stroke="0" extrusionOk="0">
                    <a:moveTo>
                      <a:pt x="0" y="186270"/>
                    </a:moveTo>
                    <a:cubicBezTo>
                      <a:pt x="-1999" y="88694"/>
                      <a:pt x="59235" y="6924"/>
                      <a:pt x="186270" y="0"/>
                    </a:cubicBezTo>
                    <a:cubicBezTo>
                      <a:pt x="295752" y="-7405"/>
                      <a:pt x="410698" y="-243"/>
                      <a:pt x="554448" y="0"/>
                    </a:cubicBezTo>
                    <a:cubicBezTo>
                      <a:pt x="698198" y="243"/>
                      <a:pt x="810006" y="14977"/>
                      <a:pt x="922626" y="0"/>
                    </a:cubicBezTo>
                    <a:lnTo>
                      <a:pt x="922626" y="0"/>
                    </a:lnTo>
                    <a:cubicBezTo>
                      <a:pt x="1121336" y="-7634"/>
                      <a:pt x="1312546" y="-17402"/>
                      <a:pt x="1573077" y="0"/>
                    </a:cubicBezTo>
                    <a:cubicBezTo>
                      <a:pt x="1833608" y="17402"/>
                      <a:pt x="2057526" y="-34326"/>
                      <a:pt x="2306564" y="0"/>
                    </a:cubicBezTo>
                    <a:cubicBezTo>
                      <a:pt x="2492063" y="4868"/>
                      <a:pt x="2630241" y="16183"/>
                      <a:pt x="2854290" y="0"/>
                    </a:cubicBezTo>
                    <a:cubicBezTo>
                      <a:pt x="3078339" y="-16183"/>
                      <a:pt x="3226312" y="-27367"/>
                      <a:pt x="3402015" y="0"/>
                    </a:cubicBezTo>
                    <a:cubicBezTo>
                      <a:pt x="3577718" y="27367"/>
                      <a:pt x="3864079" y="25699"/>
                      <a:pt x="4010599" y="0"/>
                    </a:cubicBezTo>
                    <a:cubicBezTo>
                      <a:pt x="4157119" y="-25699"/>
                      <a:pt x="4376077" y="10866"/>
                      <a:pt x="4527896" y="0"/>
                    </a:cubicBezTo>
                    <a:cubicBezTo>
                      <a:pt x="4679715" y="-10866"/>
                      <a:pt x="5081728" y="-7406"/>
                      <a:pt x="5349484" y="0"/>
                    </a:cubicBezTo>
                    <a:cubicBezTo>
                      <a:pt x="5472334" y="2756"/>
                      <a:pt x="5538586" y="96233"/>
                      <a:pt x="5535754" y="186270"/>
                    </a:cubicBezTo>
                    <a:cubicBezTo>
                      <a:pt x="5535843" y="418378"/>
                      <a:pt x="5558887" y="539354"/>
                      <a:pt x="5535754" y="651933"/>
                    </a:cubicBezTo>
                    <a:lnTo>
                      <a:pt x="5535754" y="651933"/>
                    </a:lnTo>
                    <a:cubicBezTo>
                      <a:pt x="5541850" y="744985"/>
                      <a:pt x="5546849" y="867900"/>
                      <a:pt x="5535754" y="931333"/>
                    </a:cubicBezTo>
                    <a:lnTo>
                      <a:pt x="5535754" y="931330"/>
                    </a:lnTo>
                    <a:cubicBezTo>
                      <a:pt x="5533148" y="1027535"/>
                      <a:pt x="5437873" y="1134861"/>
                      <a:pt x="5349484" y="1117600"/>
                    </a:cubicBezTo>
                    <a:cubicBezTo>
                      <a:pt x="5177664" y="1098361"/>
                      <a:pt x="5044523" y="1129890"/>
                      <a:pt x="4771329" y="1117600"/>
                    </a:cubicBezTo>
                    <a:cubicBezTo>
                      <a:pt x="4498135" y="1105310"/>
                      <a:pt x="4447697" y="1133168"/>
                      <a:pt x="4254033" y="1117600"/>
                    </a:cubicBezTo>
                    <a:cubicBezTo>
                      <a:pt x="4060369" y="1102032"/>
                      <a:pt x="3826751" y="1099939"/>
                      <a:pt x="3615020" y="1117600"/>
                    </a:cubicBezTo>
                    <a:cubicBezTo>
                      <a:pt x="3403289" y="1135261"/>
                      <a:pt x="3132203" y="1138613"/>
                      <a:pt x="3006436" y="1117600"/>
                    </a:cubicBezTo>
                    <a:cubicBezTo>
                      <a:pt x="2880669" y="1096587"/>
                      <a:pt x="2549321" y="1149490"/>
                      <a:pt x="2306564" y="1117600"/>
                    </a:cubicBezTo>
                    <a:cubicBezTo>
                      <a:pt x="2131668" y="1085685"/>
                      <a:pt x="1890234" y="1111102"/>
                      <a:pt x="1642274" y="1117600"/>
                    </a:cubicBezTo>
                    <a:cubicBezTo>
                      <a:pt x="1394314" y="1124099"/>
                      <a:pt x="1240968" y="1090754"/>
                      <a:pt x="922626" y="1117600"/>
                    </a:cubicBezTo>
                    <a:lnTo>
                      <a:pt x="922626" y="1117600"/>
                    </a:lnTo>
                    <a:cubicBezTo>
                      <a:pt x="755713" y="1133071"/>
                      <a:pt x="682414" y="1106882"/>
                      <a:pt x="561812" y="1117600"/>
                    </a:cubicBezTo>
                    <a:cubicBezTo>
                      <a:pt x="441210" y="1128318"/>
                      <a:pt x="262811" y="1106597"/>
                      <a:pt x="186270" y="1117600"/>
                    </a:cubicBezTo>
                    <a:cubicBezTo>
                      <a:pt x="73767" y="1122318"/>
                      <a:pt x="5959" y="1052915"/>
                      <a:pt x="0" y="931330"/>
                    </a:cubicBezTo>
                    <a:lnTo>
                      <a:pt x="0" y="931333"/>
                    </a:lnTo>
                    <a:cubicBezTo>
                      <a:pt x="-151236" y="984483"/>
                      <a:pt x="-177432" y="1019605"/>
                      <a:pt x="-330706" y="1066526"/>
                    </a:cubicBezTo>
                    <a:cubicBezTo>
                      <a:pt x="-245705" y="957417"/>
                      <a:pt x="-154246" y="820959"/>
                      <a:pt x="0" y="651933"/>
                    </a:cubicBezTo>
                    <a:cubicBezTo>
                      <a:pt x="-18496" y="506299"/>
                      <a:pt x="18295" y="409225"/>
                      <a:pt x="0" y="186270"/>
                    </a:cubicBezTo>
                    <a:close/>
                  </a:path>
                </a:pathLst>
              </a:custGeom>
              <a:solidFill>
                <a:srgbClr val="FFFFFF">
                  <a:alpha val="89804"/>
                </a:srgbClr>
              </a:solidFill>
              <a:ln>
                <a:solidFill>
                  <a:schemeClr val="accent3"/>
                </a:solidFill>
                <a:extLst>
                  <a:ext uri="{C807C97D-BFC1-408E-A445-0C87EB9F89A2}">
                    <ask:lineSketchStyleProps xmlns:ask="http://schemas.microsoft.com/office/drawing/2018/sketchyshapes" sd="1254547440">
                      <a:prstGeom prst="wedgeRoundRectCallout">
                        <a:avLst>
                          <a:gd name="adj1" fmla="val -55974"/>
                          <a:gd name="adj2" fmla="val 45430"/>
                          <a:gd name="adj3" fmla="val 16667"/>
                        </a:avLst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latin typeface="Meiryo" panose="020B0604030504040204" pitchFamily="34" charset="-128"/>
                  <a:ea typeface="Meiryo" panose="020B0604030504040204" pitchFamily="34" charset="-128"/>
                </a:endParaRPr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399184E3-E121-4F98-89BC-E133971DD3B2}"/>
                  </a:ext>
                </a:extLst>
              </p:cNvPr>
              <p:cNvSpPr txBox="1"/>
              <p:nvPr/>
            </p:nvSpPr>
            <p:spPr>
              <a:xfrm>
                <a:off x="1196181" y="1814308"/>
                <a:ext cx="4948237" cy="8838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th-TH" altLang="ja-JP" sz="2800" dirty="0"/>
                  <a:t>ไม่รู้จะคุยอะไรกับเพื่อนที่เพิ่งเจอเป็นครั้งแรก เลยคุยกันได้ไม่นาน(ม.5)</a:t>
                </a:r>
                <a:endParaRPr lang="en-US" sz="2800" dirty="0"/>
              </a:p>
            </p:txBody>
          </p:sp>
        </p:grpSp>
        <p:pic>
          <p:nvPicPr>
            <p:cNvPr id="4" name="グラフィックス 3" descr="悲しい顔 (塗りつぶしなし) 単色塗りつぶし">
              <a:extLst>
                <a:ext uri="{FF2B5EF4-FFF2-40B4-BE49-F238E27FC236}">
                  <a16:creationId xmlns:a16="http://schemas.microsoft.com/office/drawing/2014/main" id="{58AFD19A-CC6F-46A7-9F11-6039D1B823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0924" y="2416441"/>
              <a:ext cx="705000" cy="705000"/>
            </a:xfrm>
            <a:prstGeom prst="rect">
              <a:avLst/>
            </a:prstGeom>
          </p:spPr>
        </p:pic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306C1DD7-3FCD-4CA6-BE46-7F5D9776EFB3}"/>
              </a:ext>
            </a:extLst>
          </p:cNvPr>
          <p:cNvGrpSpPr/>
          <p:nvPr/>
        </p:nvGrpSpPr>
        <p:grpSpPr>
          <a:xfrm>
            <a:off x="94592" y="4887009"/>
            <a:ext cx="6638803" cy="1501513"/>
            <a:chOff x="94592" y="4887009"/>
            <a:chExt cx="6638803" cy="1501513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2A9F8957-D236-4B8F-B82D-599AA5B0B371}"/>
                </a:ext>
              </a:extLst>
            </p:cNvPr>
            <p:cNvGrpSpPr/>
            <p:nvPr/>
          </p:nvGrpSpPr>
          <p:grpSpPr>
            <a:xfrm>
              <a:off x="94592" y="4887009"/>
              <a:ext cx="6638803" cy="1501513"/>
              <a:chOff x="495300" y="292100"/>
              <a:chExt cx="6612754" cy="1501513"/>
            </a:xfrm>
          </p:grpSpPr>
          <p:sp>
            <p:nvSpPr>
              <p:cNvPr id="32" name="吹き出し: 角を丸めた四角形 31">
                <a:extLst>
                  <a:ext uri="{FF2B5EF4-FFF2-40B4-BE49-F238E27FC236}">
                    <a16:creationId xmlns:a16="http://schemas.microsoft.com/office/drawing/2014/main" id="{D6D3DBD5-DBD4-4FA0-8E92-8F291A52192F}"/>
                  </a:ext>
                </a:extLst>
              </p:cNvPr>
              <p:cNvSpPr/>
              <p:nvPr/>
            </p:nvSpPr>
            <p:spPr>
              <a:xfrm>
                <a:off x="495300" y="292100"/>
                <a:ext cx="6564130" cy="1485900"/>
              </a:xfrm>
              <a:custGeom>
                <a:avLst/>
                <a:gdLst>
                  <a:gd name="connsiteX0" fmla="*/ 0 w 6564130"/>
                  <a:gd name="connsiteY0" fmla="*/ 247655 h 1485900"/>
                  <a:gd name="connsiteX1" fmla="*/ 247655 w 6564130"/>
                  <a:gd name="connsiteY1" fmla="*/ 0 h 1485900"/>
                  <a:gd name="connsiteX2" fmla="*/ 687766 w 6564130"/>
                  <a:gd name="connsiteY2" fmla="*/ 0 h 1485900"/>
                  <a:gd name="connsiteX3" fmla="*/ 1094022 w 6564130"/>
                  <a:gd name="connsiteY3" fmla="*/ 0 h 1485900"/>
                  <a:gd name="connsiteX4" fmla="*/ 1094022 w 6564130"/>
                  <a:gd name="connsiteY4" fmla="*/ 0 h 1485900"/>
                  <a:gd name="connsiteX5" fmla="*/ 1641033 w 6564130"/>
                  <a:gd name="connsiteY5" fmla="*/ 0 h 1485900"/>
                  <a:gd name="connsiteX6" fmla="*/ 2188043 w 6564130"/>
                  <a:gd name="connsiteY6" fmla="*/ 0 h 1485900"/>
                  <a:gd name="connsiteX7" fmla="*/ 2735054 w 6564130"/>
                  <a:gd name="connsiteY7" fmla="*/ 0 h 1485900"/>
                  <a:gd name="connsiteX8" fmla="*/ 3367772 w 6564130"/>
                  <a:gd name="connsiteY8" fmla="*/ 0 h 1485900"/>
                  <a:gd name="connsiteX9" fmla="*/ 3893047 w 6564130"/>
                  <a:gd name="connsiteY9" fmla="*/ 0 h 1485900"/>
                  <a:gd name="connsiteX10" fmla="*/ 4489950 w 6564130"/>
                  <a:gd name="connsiteY10" fmla="*/ 0 h 1485900"/>
                  <a:gd name="connsiteX11" fmla="*/ 5015225 w 6564130"/>
                  <a:gd name="connsiteY11" fmla="*/ 0 h 1485900"/>
                  <a:gd name="connsiteX12" fmla="*/ 5683757 w 6564130"/>
                  <a:gd name="connsiteY12" fmla="*/ 0 h 1485900"/>
                  <a:gd name="connsiteX13" fmla="*/ 6316475 w 6564130"/>
                  <a:gd name="connsiteY13" fmla="*/ 0 h 1485900"/>
                  <a:gd name="connsiteX14" fmla="*/ 6564130 w 6564130"/>
                  <a:gd name="connsiteY14" fmla="*/ 247655 h 1485900"/>
                  <a:gd name="connsiteX15" fmla="*/ 6564130 w 6564130"/>
                  <a:gd name="connsiteY15" fmla="*/ 866775 h 1485900"/>
                  <a:gd name="connsiteX16" fmla="*/ 6564130 w 6564130"/>
                  <a:gd name="connsiteY16" fmla="*/ 866775 h 1485900"/>
                  <a:gd name="connsiteX17" fmla="*/ 6564130 w 6564130"/>
                  <a:gd name="connsiteY17" fmla="*/ 1238250 h 1485900"/>
                  <a:gd name="connsiteX18" fmla="*/ 6564130 w 6564130"/>
                  <a:gd name="connsiteY18" fmla="*/ 1238245 h 1485900"/>
                  <a:gd name="connsiteX19" fmla="*/ 6316475 w 6564130"/>
                  <a:gd name="connsiteY19" fmla="*/ 1485900 h 1485900"/>
                  <a:gd name="connsiteX20" fmla="*/ 5683757 w 6564130"/>
                  <a:gd name="connsiteY20" fmla="*/ 1485900 h 1485900"/>
                  <a:gd name="connsiteX21" fmla="*/ 5122668 w 6564130"/>
                  <a:gd name="connsiteY21" fmla="*/ 1485900 h 1485900"/>
                  <a:gd name="connsiteX22" fmla="*/ 4525765 w 6564130"/>
                  <a:gd name="connsiteY22" fmla="*/ 1485900 h 1485900"/>
                  <a:gd name="connsiteX23" fmla="*/ 4036304 w 6564130"/>
                  <a:gd name="connsiteY23" fmla="*/ 1485900 h 1485900"/>
                  <a:gd name="connsiteX24" fmla="*/ 3439400 w 6564130"/>
                  <a:gd name="connsiteY24" fmla="*/ 1485900 h 1485900"/>
                  <a:gd name="connsiteX25" fmla="*/ 2735054 w 6564130"/>
                  <a:gd name="connsiteY25" fmla="*/ 1485900 h 1485900"/>
                  <a:gd name="connsiteX26" fmla="*/ 2096751 w 6564130"/>
                  <a:gd name="connsiteY26" fmla="*/ 1581310 h 1485900"/>
                  <a:gd name="connsiteX27" fmla="*/ 1514221 w 6564130"/>
                  <a:gd name="connsiteY27" fmla="*/ 1668383 h 1485900"/>
                  <a:gd name="connsiteX28" fmla="*/ 875918 w 6564130"/>
                  <a:gd name="connsiteY28" fmla="*/ 1763793 h 1485900"/>
                  <a:gd name="connsiteX29" fmla="*/ 1094022 w 6564130"/>
                  <a:gd name="connsiteY29" fmla="*/ 1485900 h 1485900"/>
                  <a:gd name="connsiteX30" fmla="*/ 696230 w 6564130"/>
                  <a:gd name="connsiteY30" fmla="*/ 1485900 h 1485900"/>
                  <a:gd name="connsiteX31" fmla="*/ 247655 w 6564130"/>
                  <a:gd name="connsiteY31" fmla="*/ 1485900 h 1485900"/>
                  <a:gd name="connsiteX32" fmla="*/ 0 w 6564130"/>
                  <a:gd name="connsiteY32" fmla="*/ 1238245 h 1485900"/>
                  <a:gd name="connsiteX33" fmla="*/ 0 w 6564130"/>
                  <a:gd name="connsiteY33" fmla="*/ 1238250 h 1485900"/>
                  <a:gd name="connsiteX34" fmla="*/ 0 w 6564130"/>
                  <a:gd name="connsiteY34" fmla="*/ 866775 h 1485900"/>
                  <a:gd name="connsiteX35" fmla="*/ 0 w 6564130"/>
                  <a:gd name="connsiteY35" fmla="*/ 866775 h 1485900"/>
                  <a:gd name="connsiteX36" fmla="*/ 0 w 6564130"/>
                  <a:gd name="connsiteY36" fmla="*/ 247655 h 148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564130" h="1485900" fill="none" extrusionOk="0">
                    <a:moveTo>
                      <a:pt x="0" y="247655"/>
                    </a:moveTo>
                    <a:cubicBezTo>
                      <a:pt x="-24144" y="94803"/>
                      <a:pt x="98253" y="-2571"/>
                      <a:pt x="247655" y="0"/>
                    </a:cubicBezTo>
                    <a:cubicBezTo>
                      <a:pt x="448233" y="21616"/>
                      <a:pt x="491421" y="-14963"/>
                      <a:pt x="687766" y="0"/>
                    </a:cubicBezTo>
                    <a:cubicBezTo>
                      <a:pt x="884111" y="14963"/>
                      <a:pt x="1005135" y="7537"/>
                      <a:pt x="1094022" y="0"/>
                    </a:cubicBezTo>
                    <a:lnTo>
                      <a:pt x="1094022" y="0"/>
                    </a:lnTo>
                    <a:cubicBezTo>
                      <a:pt x="1331330" y="-11721"/>
                      <a:pt x="1463581" y="-11187"/>
                      <a:pt x="1641033" y="0"/>
                    </a:cubicBezTo>
                    <a:cubicBezTo>
                      <a:pt x="1818485" y="11187"/>
                      <a:pt x="2041050" y="10358"/>
                      <a:pt x="2188043" y="0"/>
                    </a:cubicBezTo>
                    <a:cubicBezTo>
                      <a:pt x="2335036" y="-10358"/>
                      <a:pt x="2548468" y="2339"/>
                      <a:pt x="2735054" y="0"/>
                    </a:cubicBezTo>
                    <a:cubicBezTo>
                      <a:pt x="2978138" y="20866"/>
                      <a:pt x="3119745" y="-14120"/>
                      <a:pt x="3367772" y="0"/>
                    </a:cubicBezTo>
                    <a:cubicBezTo>
                      <a:pt x="3615799" y="14120"/>
                      <a:pt x="3663175" y="7699"/>
                      <a:pt x="3893047" y="0"/>
                    </a:cubicBezTo>
                    <a:cubicBezTo>
                      <a:pt x="4122920" y="-7699"/>
                      <a:pt x="4208291" y="-24298"/>
                      <a:pt x="4489950" y="0"/>
                    </a:cubicBezTo>
                    <a:cubicBezTo>
                      <a:pt x="4771609" y="24298"/>
                      <a:pt x="4867332" y="9034"/>
                      <a:pt x="5015225" y="0"/>
                    </a:cubicBezTo>
                    <a:cubicBezTo>
                      <a:pt x="5163118" y="-9034"/>
                      <a:pt x="5431256" y="14620"/>
                      <a:pt x="5683757" y="0"/>
                    </a:cubicBezTo>
                    <a:cubicBezTo>
                      <a:pt x="5936258" y="-14620"/>
                      <a:pt x="6069603" y="31078"/>
                      <a:pt x="6316475" y="0"/>
                    </a:cubicBezTo>
                    <a:cubicBezTo>
                      <a:pt x="6467757" y="-6554"/>
                      <a:pt x="6557870" y="101370"/>
                      <a:pt x="6564130" y="247655"/>
                    </a:cubicBezTo>
                    <a:cubicBezTo>
                      <a:pt x="6593593" y="501453"/>
                      <a:pt x="6569464" y="594001"/>
                      <a:pt x="6564130" y="866775"/>
                    </a:cubicBezTo>
                    <a:lnTo>
                      <a:pt x="6564130" y="866775"/>
                    </a:lnTo>
                    <a:cubicBezTo>
                      <a:pt x="6549715" y="955358"/>
                      <a:pt x="6571307" y="1056843"/>
                      <a:pt x="6564130" y="1238250"/>
                    </a:cubicBezTo>
                    <a:lnTo>
                      <a:pt x="6564130" y="1238245"/>
                    </a:lnTo>
                    <a:cubicBezTo>
                      <a:pt x="6575462" y="1365610"/>
                      <a:pt x="6435516" y="1505317"/>
                      <a:pt x="6316475" y="1485900"/>
                    </a:cubicBezTo>
                    <a:cubicBezTo>
                      <a:pt x="6020261" y="1512842"/>
                      <a:pt x="5827969" y="1495364"/>
                      <a:pt x="5683757" y="1485900"/>
                    </a:cubicBezTo>
                    <a:cubicBezTo>
                      <a:pt x="5539545" y="1476436"/>
                      <a:pt x="5314743" y="1500969"/>
                      <a:pt x="5122668" y="1485900"/>
                    </a:cubicBezTo>
                    <a:cubicBezTo>
                      <a:pt x="4930593" y="1470831"/>
                      <a:pt x="4706170" y="1497431"/>
                      <a:pt x="4525765" y="1485900"/>
                    </a:cubicBezTo>
                    <a:cubicBezTo>
                      <a:pt x="4345360" y="1474369"/>
                      <a:pt x="4214807" y="1475484"/>
                      <a:pt x="4036304" y="1485900"/>
                    </a:cubicBezTo>
                    <a:cubicBezTo>
                      <a:pt x="3857801" y="1496316"/>
                      <a:pt x="3594094" y="1480935"/>
                      <a:pt x="3439400" y="1485900"/>
                    </a:cubicBezTo>
                    <a:cubicBezTo>
                      <a:pt x="3284706" y="1490865"/>
                      <a:pt x="3074019" y="1452788"/>
                      <a:pt x="2735054" y="1485900"/>
                    </a:cubicBezTo>
                    <a:cubicBezTo>
                      <a:pt x="2447785" y="1498686"/>
                      <a:pt x="2331703" y="1565036"/>
                      <a:pt x="2096751" y="1581310"/>
                    </a:cubicBezTo>
                    <a:cubicBezTo>
                      <a:pt x="1861799" y="1597584"/>
                      <a:pt x="1764613" y="1652699"/>
                      <a:pt x="1514221" y="1668383"/>
                    </a:cubicBezTo>
                    <a:cubicBezTo>
                      <a:pt x="1263829" y="1684067"/>
                      <a:pt x="1014104" y="1749592"/>
                      <a:pt x="875918" y="1763793"/>
                    </a:cubicBezTo>
                    <a:cubicBezTo>
                      <a:pt x="912555" y="1691432"/>
                      <a:pt x="1030925" y="1566705"/>
                      <a:pt x="1094022" y="1485900"/>
                    </a:cubicBezTo>
                    <a:cubicBezTo>
                      <a:pt x="1003884" y="1497704"/>
                      <a:pt x="782487" y="1489839"/>
                      <a:pt x="696230" y="1485900"/>
                    </a:cubicBezTo>
                    <a:cubicBezTo>
                      <a:pt x="609973" y="1481961"/>
                      <a:pt x="373105" y="1470285"/>
                      <a:pt x="247655" y="1485900"/>
                    </a:cubicBezTo>
                    <a:cubicBezTo>
                      <a:pt x="96922" y="1493952"/>
                      <a:pt x="3721" y="1368631"/>
                      <a:pt x="0" y="1238245"/>
                    </a:cubicBezTo>
                    <a:lnTo>
                      <a:pt x="0" y="1238250"/>
                    </a:lnTo>
                    <a:cubicBezTo>
                      <a:pt x="-4524" y="1122766"/>
                      <a:pt x="14727" y="970236"/>
                      <a:pt x="0" y="866775"/>
                    </a:cubicBezTo>
                    <a:lnTo>
                      <a:pt x="0" y="866775"/>
                    </a:lnTo>
                    <a:cubicBezTo>
                      <a:pt x="-24834" y="722057"/>
                      <a:pt x="29301" y="499777"/>
                      <a:pt x="0" y="247655"/>
                    </a:cubicBezTo>
                    <a:close/>
                  </a:path>
                  <a:path w="6564130" h="1485900" stroke="0" extrusionOk="0">
                    <a:moveTo>
                      <a:pt x="0" y="247655"/>
                    </a:moveTo>
                    <a:cubicBezTo>
                      <a:pt x="-3483" y="120111"/>
                      <a:pt x="78230" y="9356"/>
                      <a:pt x="247655" y="0"/>
                    </a:cubicBezTo>
                    <a:cubicBezTo>
                      <a:pt x="393097" y="-16090"/>
                      <a:pt x="468653" y="19619"/>
                      <a:pt x="670839" y="0"/>
                    </a:cubicBezTo>
                    <a:cubicBezTo>
                      <a:pt x="873025" y="-19619"/>
                      <a:pt x="977544" y="-18629"/>
                      <a:pt x="1094022" y="0"/>
                    </a:cubicBezTo>
                    <a:lnTo>
                      <a:pt x="1094022" y="0"/>
                    </a:lnTo>
                    <a:cubicBezTo>
                      <a:pt x="1270048" y="17165"/>
                      <a:pt x="1368206" y="-22321"/>
                      <a:pt x="1591802" y="0"/>
                    </a:cubicBezTo>
                    <a:cubicBezTo>
                      <a:pt x="1815398" y="22321"/>
                      <a:pt x="1867141" y="-3980"/>
                      <a:pt x="2122402" y="0"/>
                    </a:cubicBezTo>
                    <a:cubicBezTo>
                      <a:pt x="2377663" y="3980"/>
                      <a:pt x="2488709" y="-112"/>
                      <a:pt x="2735054" y="0"/>
                    </a:cubicBezTo>
                    <a:cubicBezTo>
                      <a:pt x="3006970" y="21787"/>
                      <a:pt x="3157472" y="11602"/>
                      <a:pt x="3296143" y="0"/>
                    </a:cubicBezTo>
                    <a:cubicBezTo>
                      <a:pt x="3434814" y="-11602"/>
                      <a:pt x="3620939" y="-17667"/>
                      <a:pt x="3893047" y="0"/>
                    </a:cubicBezTo>
                    <a:cubicBezTo>
                      <a:pt x="4165155" y="17667"/>
                      <a:pt x="4227449" y="-16058"/>
                      <a:pt x="4382508" y="0"/>
                    </a:cubicBezTo>
                    <a:cubicBezTo>
                      <a:pt x="4537567" y="16058"/>
                      <a:pt x="4709295" y="-14653"/>
                      <a:pt x="4871969" y="0"/>
                    </a:cubicBezTo>
                    <a:cubicBezTo>
                      <a:pt x="5034643" y="14653"/>
                      <a:pt x="5278193" y="-27123"/>
                      <a:pt x="5540500" y="0"/>
                    </a:cubicBezTo>
                    <a:cubicBezTo>
                      <a:pt x="5802807" y="27123"/>
                      <a:pt x="6138642" y="-14170"/>
                      <a:pt x="6316475" y="0"/>
                    </a:cubicBezTo>
                    <a:cubicBezTo>
                      <a:pt x="6467355" y="13317"/>
                      <a:pt x="6575509" y="96168"/>
                      <a:pt x="6564130" y="247655"/>
                    </a:cubicBezTo>
                    <a:cubicBezTo>
                      <a:pt x="6589451" y="450100"/>
                      <a:pt x="6586197" y="676987"/>
                      <a:pt x="6564130" y="866775"/>
                    </a:cubicBezTo>
                    <a:lnTo>
                      <a:pt x="6564130" y="866775"/>
                    </a:lnTo>
                    <a:cubicBezTo>
                      <a:pt x="6554479" y="953559"/>
                      <a:pt x="6560295" y="1096617"/>
                      <a:pt x="6564130" y="1238250"/>
                    </a:cubicBezTo>
                    <a:lnTo>
                      <a:pt x="6564130" y="1238245"/>
                    </a:lnTo>
                    <a:cubicBezTo>
                      <a:pt x="6563696" y="1404408"/>
                      <a:pt x="6438689" y="1490618"/>
                      <a:pt x="6316475" y="1485900"/>
                    </a:cubicBezTo>
                    <a:cubicBezTo>
                      <a:pt x="6218013" y="1501088"/>
                      <a:pt x="5973852" y="1507961"/>
                      <a:pt x="5827014" y="1485900"/>
                    </a:cubicBezTo>
                    <a:cubicBezTo>
                      <a:pt x="5680176" y="1463839"/>
                      <a:pt x="5476979" y="1492862"/>
                      <a:pt x="5230111" y="1485900"/>
                    </a:cubicBezTo>
                    <a:cubicBezTo>
                      <a:pt x="4983243" y="1478938"/>
                      <a:pt x="4741010" y="1511258"/>
                      <a:pt x="4561579" y="1485900"/>
                    </a:cubicBezTo>
                    <a:cubicBezTo>
                      <a:pt x="4382148" y="1460542"/>
                      <a:pt x="4251943" y="1471153"/>
                      <a:pt x="4036304" y="1485900"/>
                    </a:cubicBezTo>
                    <a:cubicBezTo>
                      <a:pt x="3820665" y="1500647"/>
                      <a:pt x="3710562" y="1466609"/>
                      <a:pt x="3439400" y="1485900"/>
                    </a:cubicBezTo>
                    <a:cubicBezTo>
                      <a:pt x="3168238" y="1505191"/>
                      <a:pt x="3054049" y="1499834"/>
                      <a:pt x="2735054" y="1485900"/>
                    </a:cubicBezTo>
                    <a:cubicBezTo>
                      <a:pt x="2603111" y="1500320"/>
                      <a:pt x="2353312" y="1544455"/>
                      <a:pt x="2115342" y="1578531"/>
                    </a:cubicBezTo>
                    <a:cubicBezTo>
                      <a:pt x="1877372" y="1612607"/>
                      <a:pt x="1599410" y="1633241"/>
                      <a:pt x="1458447" y="1676720"/>
                    </a:cubicBezTo>
                    <a:cubicBezTo>
                      <a:pt x="1317484" y="1720199"/>
                      <a:pt x="1117924" y="1701765"/>
                      <a:pt x="875918" y="1763793"/>
                    </a:cubicBezTo>
                    <a:cubicBezTo>
                      <a:pt x="945375" y="1659541"/>
                      <a:pt x="1027105" y="1544451"/>
                      <a:pt x="1094022" y="1485900"/>
                    </a:cubicBezTo>
                    <a:cubicBezTo>
                      <a:pt x="890485" y="1471735"/>
                      <a:pt x="859811" y="1504423"/>
                      <a:pt x="670839" y="1485900"/>
                    </a:cubicBezTo>
                    <a:cubicBezTo>
                      <a:pt x="481867" y="1467377"/>
                      <a:pt x="370452" y="1500169"/>
                      <a:pt x="247655" y="1485900"/>
                    </a:cubicBezTo>
                    <a:cubicBezTo>
                      <a:pt x="117538" y="1486054"/>
                      <a:pt x="-16679" y="1386042"/>
                      <a:pt x="0" y="1238245"/>
                    </a:cubicBezTo>
                    <a:lnTo>
                      <a:pt x="0" y="1238250"/>
                    </a:lnTo>
                    <a:cubicBezTo>
                      <a:pt x="-2858" y="1098251"/>
                      <a:pt x="-11739" y="950620"/>
                      <a:pt x="0" y="866775"/>
                    </a:cubicBezTo>
                    <a:lnTo>
                      <a:pt x="0" y="866775"/>
                    </a:lnTo>
                    <a:cubicBezTo>
                      <a:pt x="16923" y="657001"/>
                      <a:pt x="19546" y="549893"/>
                      <a:pt x="0" y="247655"/>
                    </a:cubicBezTo>
                    <a:close/>
                  </a:path>
                </a:pathLst>
              </a:custGeom>
              <a:solidFill>
                <a:srgbClr val="FFFFFF">
                  <a:alpha val="89804"/>
                </a:srgbClr>
              </a:solidFill>
              <a:ln>
                <a:extLst>
                  <a:ext uri="{C807C97D-BFC1-408E-A445-0C87EB9F89A2}">
                    <ask:lineSketchStyleProps xmlns:ask="http://schemas.microsoft.com/office/drawing/2018/sketchyshapes" sd="1254547440">
                      <a:prstGeom prst="wedgeRoundRectCallout">
                        <a:avLst>
                          <a:gd name="adj1" fmla="val -36656"/>
                          <a:gd name="adj2" fmla="val 68702"/>
                          <a:gd name="adj3" fmla="val 16667"/>
                        </a:avLst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latin typeface="Meiryo" panose="020B0604030504040204" pitchFamily="34" charset="-128"/>
                  <a:ea typeface="Meiryo" panose="020B0604030504040204" pitchFamily="34" charset="-128"/>
                </a:endParaRPr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B20CCD58-7034-47F1-B97A-493E234B8748}"/>
                  </a:ext>
                </a:extLst>
              </p:cNvPr>
              <p:cNvSpPr txBox="1"/>
              <p:nvPr/>
            </p:nvSpPr>
            <p:spPr>
              <a:xfrm>
                <a:off x="1300958" y="500951"/>
                <a:ext cx="5807096" cy="12926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th-TH" altLang="ja-JP" sz="2600" dirty="0"/>
                  <a:t>ในปีการศึกษาใหม่ จะพบเจอเพื่อนร่วมชั้นใหม่ ถึงจะเป็นเพื่อนที่สนิทสนม แต่ก็กลัวว่าเวลาถอดหน้ากากออก อย่างเช่นตอนทานข้าวกลางวัน เพื่อนจะผิดหวังที่หน้าตาไม่ตรงกับที่คิดเอาไว้(ม.4)</a:t>
                </a:r>
                <a:endParaRPr lang="ja-JP" altLang="en-US" sz="2600" dirty="0"/>
              </a:p>
            </p:txBody>
          </p:sp>
        </p:grpSp>
        <p:pic>
          <p:nvPicPr>
            <p:cNvPr id="8" name="グラフィックス 7" descr="心配そうな顔 (塗りつぶしなし) 単色塗りつぶし">
              <a:extLst>
                <a:ext uri="{FF2B5EF4-FFF2-40B4-BE49-F238E27FC236}">
                  <a16:creationId xmlns:a16="http://schemas.microsoft.com/office/drawing/2014/main" id="{684401DF-0295-4644-B40B-202373D057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07168" y="5337104"/>
              <a:ext cx="705000" cy="705000"/>
            </a:xfrm>
            <a:prstGeom prst="rect">
              <a:avLst/>
            </a:prstGeom>
          </p:spPr>
        </p:pic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EDF535C1-38C9-4509-9235-ECCDED0EEFA2}"/>
              </a:ext>
            </a:extLst>
          </p:cNvPr>
          <p:cNvGrpSpPr/>
          <p:nvPr/>
        </p:nvGrpSpPr>
        <p:grpSpPr>
          <a:xfrm>
            <a:off x="2049516" y="3570177"/>
            <a:ext cx="7980306" cy="1189229"/>
            <a:chOff x="2049516" y="3570177"/>
            <a:chExt cx="7980306" cy="1189229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1B9BBB6F-1C19-4D8F-B62B-5B4557E2D111}"/>
                </a:ext>
              </a:extLst>
            </p:cNvPr>
            <p:cNvGrpSpPr/>
            <p:nvPr/>
          </p:nvGrpSpPr>
          <p:grpSpPr>
            <a:xfrm>
              <a:off x="2049516" y="3570177"/>
              <a:ext cx="7980306" cy="1189229"/>
              <a:chOff x="3174452" y="5339469"/>
              <a:chExt cx="8366672" cy="1117600"/>
            </a:xfrm>
          </p:grpSpPr>
          <p:sp>
            <p:nvSpPr>
              <p:cNvPr id="23" name="吹き出し: 角を丸めた四角形 22">
                <a:extLst>
                  <a:ext uri="{FF2B5EF4-FFF2-40B4-BE49-F238E27FC236}">
                    <a16:creationId xmlns:a16="http://schemas.microsoft.com/office/drawing/2014/main" id="{D4739962-0EF1-4FE2-AB9B-344123BE563D}"/>
                  </a:ext>
                </a:extLst>
              </p:cNvPr>
              <p:cNvSpPr/>
              <p:nvPr/>
            </p:nvSpPr>
            <p:spPr>
              <a:xfrm flipH="1">
                <a:off x="3174452" y="5339469"/>
                <a:ext cx="8366672" cy="1117600"/>
              </a:xfrm>
              <a:custGeom>
                <a:avLst/>
                <a:gdLst>
                  <a:gd name="connsiteX0" fmla="*/ 0 w 8366672"/>
                  <a:gd name="connsiteY0" fmla="*/ 186270 h 1117600"/>
                  <a:gd name="connsiteX1" fmla="*/ 186270 w 8366672"/>
                  <a:gd name="connsiteY1" fmla="*/ 0 h 1117600"/>
                  <a:gd name="connsiteX2" fmla="*/ 950768 w 8366672"/>
                  <a:gd name="connsiteY2" fmla="*/ 0 h 1117600"/>
                  <a:gd name="connsiteX3" fmla="*/ 1480553 w 8366672"/>
                  <a:gd name="connsiteY3" fmla="*/ 0 h 1117600"/>
                  <a:gd name="connsiteX4" fmla="*/ 2057279 w 8366672"/>
                  <a:gd name="connsiteY4" fmla="*/ 0 h 1117600"/>
                  <a:gd name="connsiteX5" fmla="*/ 2587064 w 8366672"/>
                  <a:gd name="connsiteY5" fmla="*/ 0 h 1117600"/>
                  <a:gd name="connsiteX6" fmla="*/ 3116848 w 8366672"/>
                  <a:gd name="connsiteY6" fmla="*/ 0 h 1117600"/>
                  <a:gd name="connsiteX7" fmla="*/ 3740517 w 8366672"/>
                  <a:gd name="connsiteY7" fmla="*/ 0 h 1117600"/>
                  <a:gd name="connsiteX8" fmla="*/ 4270301 w 8366672"/>
                  <a:gd name="connsiteY8" fmla="*/ 0 h 1117600"/>
                  <a:gd name="connsiteX9" fmla="*/ 4880559 w 8366672"/>
                  <a:gd name="connsiteY9" fmla="*/ 0 h 1117600"/>
                  <a:gd name="connsiteX10" fmla="*/ 4880559 w 8366672"/>
                  <a:gd name="connsiteY10" fmla="*/ 0 h 1117600"/>
                  <a:gd name="connsiteX11" fmla="*/ 5515032 w 8366672"/>
                  <a:gd name="connsiteY11" fmla="*/ 0 h 1117600"/>
                  <a:gd name="connsiteX12" fmla="*/ 6254088 w 8366672"/>
                  <a:gd name="connsiteY12" fmla="*/ 0 h 1117600"/>
                  <a:gd name="connsiteX13" fmla="*/ 6972227 w 8366672"/>
                  <a:gd name="connsiteY13" fmla="*/ 0 h 1117600"/>
                  <a:gd name="connsiteX14" fmla="*/ 7540069 w 8366672"/>
                  <a:gd name="connsiteY14" fmla="*/ 0 h 1117600"/>
                  <a:gd name="connsiteX15" fmla="*/ 8180402 w 8366672"/>
                  <a:gd name="connsiteY15" fmla="*/ 0 h 1117600"/>
                  <a:gd name="connsiteX16" fmla="*/ 8366672 w 8366672"/>
                  <a:gd name="connsiteY16" fmla="*/ 186270 h 1117600"/>
                  <a:gd name="connsiteX17" fmla="*/ 8366672 w 8366672"/>
                  <a:gd name="connsiteY17" fmla="*/ 651933 h 1117600"/>
                  <a:gd name="connsiteX18" fmla="*/ 8694365 w 8366672"/>
                  <a:gd name="connsiteY18" fmla="*/ 815769 h 1117600"/>
                  <a:gd name="connsiteX19" fmla="*/ 8996850 w 8366672"/>
                  <a:gd name="connsiteY19" fmla="*/ 967003 h 1117600"/>
                  <a:gd name="connsiteX20" fmla="*/ 8366672 w 8366672"/>
                  <a:gd name="connsiteY20" fmla="*/ 931333 h 1117600"/>
                  <a:gd name="connsiteX21" fmla="*/ 8366672 w 8366672"/>
                  <a:gd name="connsiteY21" fmla="*/ 931330 h 1117600"/>
                  <a:gd name="connsiteX22" fmla="*/ 8180402 w 8366672"/>
                  <a:gd name="connsiteY22" fmla="*/ 1117600 h 1117600"/>
                  <a:gd name="connsiteX23" fmla="*/ 7600478 w 8366672"/>
                  <a:gd name="connsiteY23" fmla="*/ 1117600 h 1117600"/>
                  <a:gd name="connsiteX24" fmla="*/ 6972227 w 8366672"/>
                  <a:gd name="connsiteY24" fmla="*/ 1117600 h 1117600"/>
                  <a:gd name="connsiteX25" fmla="*/ 6233171 w 8366672"/>
                  <a:gd name="connsiteY25" fmla="*/ 1117600 h 1117600"/>
                  <a:gd name="connsiteX26" fmla="*/ 5598698 w 8366672"/>
                  <a:gd name="connsiteY26" fmla="*/ 1117600 h 1117600"/>
                  <a:gd name="connsiteX27" fmla="*/ 4880559 w 8366672"/>
                  <a:gd name="connsiteY27" fmla="*/ 1117600 h 1117600"/>
                  <a:gd name="connsiteX28" fmla="*/ 4880559 w 8366672"/>
                  <a:gd name="connsiteY28" fmla="*/ 1117600 h 1117600"/>
                  <a:gd name="connsiteX29" fmla="*/ 4303832 w 8366672"/>
                  <a:gd name="connsiteY29" fmla="*/ 1117600 h 1117600"/>
                  <a:gd name="connsiteX30" fmla="*/ 3539334 w 8366672"/>
                  <a:gd name="connsiteY30" fmla="*/ 1117600 h 1117600"/>
                  <a:gd name="connsiteX31" fmla="*/ 2962607 w 8366672"/>
                  <a:gd name="connsiteY31" fmla="*/ 1117600 h 1117600"/>
                  <a:gd name="connsiteX32" fmla="*/ 2338937 w 8366672"/>
                  <a:gd name="connsiteY32" fmla="*/ 1117600 h 1117600"/>
                  <a:gd name="connsiteX33" fmla="*/ 1621381 w 8366672"/>
                  <a:gd name="connsiteY33" fmla="*/ 1117600 h 1117600"/>
                  <a:gd name="connsiteX34" fmla="*/ 1091597 w 8366672"/>
                  <a:gd name="connsiteY34" fmla="*/ 1117600 h 1117600"/>
                  <a:gd name="connsiteX35" fmla="*/ 186270 w 8366672"/>
                  <a:gd name="connsiteY35" fmla="*/ 1117600 h 1117600"/>
                  <a:gd name="connsiteX36" fmla="*/ 0 w 8366672"/>
                  <a:gd name="connsiteY36" fmla="*/ 931330 h 1117600"/>
                  <a:gd name="connsiteX37" fmla="*/ 0 w 8366672"/>
                  <a:gd name="connsiteY37" fmla="*/ 931333 h 1117600"/>
                  <a:gd name="connsiteX38" fmla="*/ 0 w 8366672"/>
                  <a:gd name="connsiteY38" fmla="*/ 651933 h 1117600"/>
                  <a:gd name="connsiteX39" fmla="*/ 0 w 8366672"/>
                  <a:gd name="connsiteY39" fmla="*/ 651933 h 1117600"/>
                  <a:gd name="connsiteX40" fmla="*/ 0 w 8366672"/>
                  <a:gd name="connsiteY40" fmla="*/ 186270 h 111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8366672" h="1117600" fill="none" extrusionOk="0">
                    <a:moveTo>
                      <a:pt x="0" y="186270"/>
                    </a:moveTo>
                    <a:cubicBezTo>
                      <a:pt x="3981" y="79028"/>
                      <a:pt x="69718" y="5313"/>
                      <a:pt x="186270" y="0"/>
                    </a:cubicBezTo>
                    <a:cubicBezTo>
                      <a:pt x="492392" y="33556"/>
                      <a:pt x="649936" y="-18146"/>
                      <a:pt x="950768" y="0"/>
                    </a:cubicBezTo>
                    <a:cubicBezTo>
                      <a:pt x="1251600" y="18146"/>
                      <a:pt x="1279816" y="11435"/>
                      <a:pt x="1480553" y="0"/>
                    </a:cubicBezTo>
                    <a:cubicBezTo>
                      <a:pt x="1681290" y="-11435"/>
                      <a:pt x="1909434" y="-6490"/>
                      <a:pt x="2057279" y="0"/>
                    </a:cubicBezTo>
                    <a:cubicBezTo>
                      <a:pt x="2205124" y="6490"/>
                      <a:pt x="2400858" y="-24204"/>
                      <a:pt x="2587064" y="0"/>
                    </a:cubicBezTo>
                    <a:cubicBezTo>
                      <a:pt x="2773270" y="24204"/>
                      <a:pt x="2876754" y="1842"/>
                      <a:pt x="3116848" y="0"/>
                    </a:cubicBezTo>
                    <a:cubicBezTo>
                      <a:pt x="3356942" y="-1842"/>
                      <a:pt x="3514458" y="12316"/>
                      <a:pt x="3740517" y="0"/>
                    </a:cubicBezTo>
                    <a:cubicBezTo>
                      <a:pt x="3966576" y="-12316"/>
                      <a:pt x="4059998" y="-706"/>
                      <a:pt x="4270301" y="0"/>
                    </a:cubicBezTo>
                    <a:cubicBezTo>
                      <a:pt x="4480604" y="706"/>
                      <a:pt x="4615236" y="-7139"/>
                      <a:pt x="4880559" y="0"/>
                    </a:cubicBezTo>
                    <a:lnTo>
                      <a:pt x="4880559" y="0"/>
                    </a:lnTo>
                    <a:cubicBezTo>
                      <a:pt x="5015387" y="-22806"/>
                      <a:pt x="5272843" y="-27839"/>
                      <a:pt x="5515032" y="0"/>
                    </a:cubicBezTo>
                    <a:cubicBezTo>
                      <a:pt x="5757221" y="27839"/>
                      <a:pt x="5994457" y="36395"/>
                      <a:pt x="6254088" y="0"/>
                    </a:cubicBezTo>
                    <a:cubicBezTo>
                      <a:pt x="6513719" y="-36395"/>
                      <a:pt x="6616714" y="34698"/>
                      <a:pt x="6972227" y="0"/>
                    </a:cubicBezTo>
                    <a:cubicBezTo>
                      <a:pt x="7162776" y="-24159"/>
                      <a:pt x="7387387" y="-17916"/>
                      <a:pt x="7540069" y="0"/>
                    </a:cubicBezTo>
                    <a:cubicBezTo>
                      <a:pt x="7692751" y="17916"/>
                      <a:pt x="8024814" y="-6499"/>
                      <a:pt x="8180402" y="0"/>
                    </a:cubicBezTo>
                    <a:cubicBezTo>
                      <a:pt x="8289887" y="-10654"/>
                      <a:pt x="8374661" y="82606"/>
                      <a:pt x="8366672" y="186270"/>
                    </a:cubicBezTo>
                    <a:cubicBezTo>
                      <a:pt x="8389043" y="330978"/>
                      <a:pt x="8368884" y="466386"/>
                      <a:pt x="8366672" y="651933"/>
                    </a:cubicBezTo>
                    <a:cubicBezTo>
                      <a:pt x="8501621" y="726940"/>
                      <a:pt x="8530607" y="738383"/>
                      <a:pt x="8694365" y="815769"/>
                    </a:cubicBezTo>
                    <a:cubicBezTo>
                      <a:pt x="8858123" y="893156"/>
                      <a:pt x="8920307" y="910341"/>
                      <a:pt x="8996850" y="967003"/>
                    </a:cubicBezTo>
                    <a:cubicBezTo>
                      <a:pt x="8823899" y="958132"/>
                      <a:pt x="8669894" y="965396"/>
                      <a:pt x="8366672" y="931333"/>
                    </a:cubicBezTo>
                    <a:lnTo>
                      <a:pt x="8366672" y="931330"/>
                    </a:lnTo>
                    <a:cubicBezTo>
                      <a:pt x="8379154" y="1055947"/>
                      <a:pt x="8269337" y="1123022"/>
                      <a:pt x="8180402" y="1117600"/>
                    </a:cubicBezTo>
                    <a:cubicBezTo>
                      <a:pt x="7984894" y="1117878"/>
                      <a:pt x="7852657" y="1093746"/>
                      <a:pt x="7600478" y="1117600"/>
                    </a:cubicBezTo>
                    <a:cubicBezTo>
                      <a:pt x="7348299" y="1141454"/>
                      <a:pt x="7168227" y="1146001"/>
                      <a:pt x="6972227" y="1117600"/>
                    </a:cubicBezTo>
                    <a:cubicBezTo>
                      <a:pt x="6645551" y="1111973"/>
                      <a:pt x="6585395" y="1104781"/>
                      <a:pt x="6233171" y="1117600"/>
                    </a:cubicBezTo>
                    <a:cubicBezTo>
                      <a:pt x="5880947" y="1130419"/>
                      <a:pt x="5873323" y="1133350"/>
                      <a:pt x="5598698" y="1117600"/>
                    </a:cubicBezTo>
                    <a:cubicBezTo>
                      <a:pt x="5324073" y="1101850"/>
                      <a:pt x="5198357" y="1124368"/>
                      <a:pt x="4880559" y="1117600"/>
                    </a:cubicBezTo>
                    <a:lnTo>
                      <a:pt x="4880559" y="1117600"/>
                    </a:lnTo>
                    <a:cubicBezTo>
                      <a:pt x="4758604" y="1139826"/>
                      <a:pt x="4512995" y="1132702"/>
                      <a:pt x="4303832" y="1117600"/>
                    </a:cubicBezTo>
                    <a:cubicBezTo>
                      <a:pt x="4094669" y="1102498"/>
                      <a:pt x="3723024" y="1113978"/>
                      <a:pt x="3539334" y="1117600"/>
                    </a:cubicBezTo>
                    <a:cubicBezTo>
                      <a:pt x="3355644" y="1121222"/>
                      <a:pt x="3120333" y="1094148"/>
                      <a:pt x="2962607" y="1117600"/>
                    </a:cubicBezTo>
                    <a:cubicBezTo>
                      <a:pt x="2804881" y="1141052"/>
                      <a:pt x="2541902" y="1126964"/>
                      <a:pt x="2338937" y="1117600"/>
                    </a:cubicBezTo>
                    <a:cubicBezTo>
                      <a:pt x="2135972" y="1108237"/>
                      <a:pt x="1928435" y="1114726"/>
                      <a:pt x="1621381" y="1117600"/>
                    </a:cubicBezTo>
                    <a:cubicBezTo>
                      <a:pt x="1314327" y="1120474"/>
                      <a:pt x="1356216" y="1139622"/>
                      <a:pt x="1091597" y="1117600"/>
                    </a:cubicBezTo>
                    <a:cubicBezTo>
                      <a:pt x="826978" y="1095578"/>
                      <a:pt x="575678" y="1151428"/>
                      <a:pt x="186270" y="1117600"/>
                    </a:cubicBezTo>
                    <a:cubicBezTo>
                      <a:pt x="71143" y="1129960"/>
                      <a:pt x="2825" y="1047609"/>
                      <a:pt x="0" y="931330"/>
                    </a:cubicBezTo>
                    <a:lnTo>
                      <a:pt x="0" y="931333"/>
                    </a:lnTo>
                    <a:cubicBezTo>
                      <a:pt x="5183" y="867013"/>
                      <a:pt x="10688" y="765658"/>
                      <a:pt x="0" y="651933"/>
                    </a:cubicBezTo>
                    <a:lnTo>
                      <a:pt x="0" y="651933"/>
                    </a:lnTo>
                    <a:cubicBezTo>
                      <a:pt x="3131" y="500988"/>
                      <a:pt x="14479" y="325182"/>
                      <a:pt x="0" y="186270"/>
                    </a:cubicBezTo>
                    <a:close/>
                  </a:path>
                  <a:path w="8366672" h="1117600" stroke="0" extrusionOk="0">
                    <a:moveTo>
                      <a:pt x="0" y="186270"/>
                    </a:moveTo>
                    <a:cubicBezTo>
                      <a:pt x="-1999" y="88694"/>
                      <a:pt x="59235" y="6924"/>
                      <a:pt x="186270" y="0"/>
                    </a:cubicBezTo>
                    <a:cubicBezTo>
                      <a:pt x="469396" y="-32439"/>
                      <a:pt x="549591" y="-26056"/>
                      <a:pt x="856883" y="0"/>
                    </a:cubicBezTo>
                    <a:cubicBezTo>
                      <a:pt x="1164175" y="26056"/>
                      <a:pt x="1374521" y="-5842"/>
                      <a:pt x="1621381" y="0"/>
                    </a:cubicBezTo>
                    <a:cubicBezTo>
                      <a:pt x="1868241" y="5842"/>
                      <a:pt x="1898863" y="-10404"/>
                      <a:pt x="2151165" y="0"/>
                    </a:cubicBezTo>
                    <a:cubicBezTo>
                      <a:pt x="2403467" y="10404"/>
                      <a:pt x="2581683" y="7400"/>
                      <a:pt x="2868721" y="0"/>
                    </a:cubicBezTo>
                    <a:cubicBezTo>
                      <a:pt x="3155759" y="-7400"/>
                      <a:pt x="3215117" y="-14812"/>
                      <a:pt x="3398505" y="0"/>
                    </a:cubicBezTo>
                    <a:cubicBezTo>
                      <a:pt x="3581893" y="14812"/>
                      <a:pt x="3855454" y="-2531"/>
                      <a:pt x="4069118" y="0"/>
                    </a:cubicBezTo>
                    <a:cubicBezTo>
                      <a:pt x="4282782" y="2531"/>
                      <a:pt x="4576218" y="30037"/>
                      <a:pt x="4880559" y="0"/>
                    </a:cubicBezTo>
                    <a:lnTo>
                      <a:pt x="4880559" y="0"/>
                    </a:lnTo>
                    <a:cubicBezTo>
                      <a:pt x="5044958" y="4531"/>
                      <a:pt x="5255344" y="23895"/>
                      <a:pt x="5515032" y="0"/>
                    </a:cubicBezTo>
                    <a:cubicBezTo>
                      <a:pt x="5774720" y="-23895"/>
                      <a:pt x="5935021" y="-15467"/>
                      <a:pt x="6254088" y="0"/>
                    </a:cubicBezTo>
                    <a:cubicBezTo>
                      <a:pt x="6573155" y="15467"/>
                      <a:pt x="6629361" y="-14620"/>
                      <a:pt x="6972227" y="0"/>
                    </a:cubicBezTo>
                    <a:cubicBezTo>
                      <a:pt x="7180444" y="19992"/>
                      <a:pt x="7418177" y="-23339"/>
                      <a:pt x="7588396" y="0"/>
                    </a:cubicBezTo>
                    <a:cubicBezTo>
                      <a:pt x="7758615" y="23339"/>
                      <a:pt x="7892200" y="-16400"/>
                      <a:pt x="8180402" y="0"/>
                    </a:cubicBezTo>
                    <a:cubicBezTo>
                      <a:pt x="8278310" y="-13387"/>
                      <a:pt x="8373278" y="66046"/>
                      <a:pt x="8366672" y="186270"/>
                    </a:cubicBezTo>
                    <a:cubicBezTo>
                      <a:pt x="8344593" y="285981"/>
                      <a:pt x="8389330" y="446434"/>
                      <a:pt x="8366672" y="651933"/>
                    </a:cubicBezTo>
                    <a:cubicBezTo>
                      <a:pt x="8439534" y="673546"/>
                      <a:pt x="8616863" y="767690"/>
                      <a:pt x="8675459" y="806317"/>
                    </a:cubicBezTo>
                    <a:cubicBezTo>
                      <a:pt x="8734055" y="844944"/>
                      <a:pt x="8888922" y="913312"/>
                      <a:pt x="8996850" y="967003"/>
                    </a:cubicBezTo>
                    <a:cubicBezTo>
                      <a:pt x="8686569" y="946833"/>
                      <a:pt x="8570701" y="946120"/>
                      <a:pt x="8366672" y="931333"/>
                    </a:cubicBezTo>
                    <a:lnTo>
                      <a:pt x="8366672" y="931330"/>
                    </a:lnTo>
                    <a:cubicBezTo>
                      <a:pt x="8368855" y="1039710"/>
                      <a:pt x="8304798" y="1115013"/>
                      <a:pt x="8180402" y="1117600"/>
                    </a:cubicBezTo>
                    <a:cubicBezTo>
                      <a:pt x="7952543" y="1141516"/>
                      <a:pt x="7759563" y="1091844"/>
                      <a:pt x="7600478" y="1117600"/>
                    </a:cubicBezTo>
                    <a:cubicBezTo>
                      <a:pt x="7441393" y="1143356"/>
                      <a:pt x="7183309" y="1128375"/>
                      <a:pt x="6972227" y="1117600"/>
                    </a:cubicBezTo>
                    <a:cubicBezTo>
                      <a:pt x="6797312" y="1136285"/>
                      <a:pt x="6494951" y="1112965"/>
                      <a:pt x="6295921" y="1117600"/>
                    </a:cubicBezTo>
                    <a:cubicBezTo>
                      <a:pt x="6096891" y="1122235"/>
                      <a:pt x="5819798" y="1140669"/>
                      <a:pt x="5577782" y="1117600"/>
                    </a:cubicBezTo>
                    <a:cubicBezTo>
                      <a:pt x="5335766" y="1094531"/>
                      <a:pt x="5186289" y="1101022"/>
                      <a:pt x="4880559" y="1117600"/>
                    </a:cubicBezTo>
                    <a:lnTo>
                      <a:pt x="4880559" y="1117600"/>
                    </a:lnTo>
                    <a:cubicBezTo>
                      <a:pt x="4702130" y="1147306"/>
                      <a:pt x="4517253" y="1087840"/>
                      <a:pt x="4256889" y="1117600"/>
                    </a:cubicBezTo>
                    <a:cubicBezTo>
                      <a:pt x="3996525" y="1147361"/>
                      <a:pt x="3898941" y="1120563"/>
                      <a:pt x="3727105" y="1117600"/>
                    </a:cubicBezTo>
                    <a:cubicBezTo>
                      <a:pt x="3555269" y="1114637"/>
                      <a:pt x="3421435" y="1091309"/>
                      <a:pt x="3150378" y="1117600"/>
                    </a:cubicBezTo>
                    <a:cubicBezTo>
                      <a:pt x="2879321" y="1143891"/>
                      <a:pt x="2773106" y="1103735"/>
                      <a:pt x="2526708" y="1117600"/>
                    </a:cubicBezTo>
                    <a:cubicBezTo>
                      <a:pt x="2280310" y="1131466"/>
                      <a:pt x="2103976" y="1121406"/>
                      <a:pt x="1903039" y="1117600"/>
                    </a:cubicBezTo>
                    <a:cubicBezTo>
                      <a:pt x="1702102" y="1113794"/>
                      <a:pt x="1543190" y="1142456"/>
                      <a:pt x="1232426" y="1117600"/>
                    </a:cubicBezTo>
                    <a:cubicBezTo>
                      <a:pt x="921662" y="1092744"/>
                      <a:pt x="457453" y="1144133"/>
                      <a:pt x="186270" y="1117600"/>
                    </a:cubicBezTo>
                    <a:cubicBezTo>
                      <a:pt x="99203" y="1114879"/>
                      <a:pt x="-17539" y="1046644"/>
                      <a:pt x="0" y="931330"/>
                    </a:cubicBezTo>
                    <a:lnTo>
                      <a:pt x="0" y="931333"/>
                    </a:lnTo>
                    <a:cubicBezTo>
                      <a:pt x="8422" y="841822"/>
                      <a:pt x="934" y="713120"/>
                      <a:pt x="0" y="651933"/>
                    </a:cubicBezTo>
                    <a:lnTo>
                      <a:pt x="0" y="651933"/>
                    </a:lnTo>
                    <a:cubicBezTo>
                      <a:pt x="-14474" y="522583"/>
                      <a:pt x="12309" y="286654"/>
                      <a:pt x="0" y="186270"/>
                    </a:cubicBezTo>
                    <a:close/>
                  </a:path>
                </a:pathLst>
              </a:custGeom>
              <a:solidFill>
                <a:srgbClr val="FFFFFF">
                  <a:alpha val="89804"/>
                </a:srgbClr>
              </a:solidFill>
              <a:ln>
                <a:solidFill>
                  <a:schemeClr val="accent1"/>
                </a:solidFill>
                <a:extLst>
                  <a:ext uri="{C807C97D-BFC1-408E-A445-0C87EB9F89A2}">
                    <ask:lineSketchStyleProps xmlns:ask="http://schemas.microsoft.com/office/drawing/2018/sketchyshapes" sd="1254547440">
                      <a:prstGeom prst="wedgeRoundRectCallout">
                        <a:avLst>
                          <a:gd name="adj1" fmla="val 57532"/>
                          <a:gd name="adj2" fmla="val 36525"/>
                          <a:gd name="adj3" fmla="val 16667"/>
                        </a:avLst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latin typeface="Meiryo" panose="020B0604030504040204" pitchFamily="34" charset="-128"/>
                  <a:ea typeface="Meiryo" panose="020B0604030504040204" pitchFamily="34" charset="-128"/>
                </a:endParaRP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D38FAEC9-EC4A-4D02-9A56-E5F0418A6D66}"/>
                  </a:ext>
                </a:extLst>
              </p:cNvPr>
              <p:cNvSpPr txBox="1"/>
              <p:nvPr/>
            </p:nvSpPr>
            <p:spPr>
              <a:xfrm>
                <a:off x="3934776" y="5482672"/>
                <a:ext cx="7606348" cy="8966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th-TH" altLang="ja-JP" sz="2800" dirty="0"/>
                  <a:t>ที่โรงเรียนเป็นโรงเรียนที่มีตั้งแต่มัธยมต้นถึงมัธยมปลาย แม้ว่าจะขึ้นชั้นเป็นนักเรียนมัธยมปลาย แต่ก็ไม่ได้เจอคนใหม่ๆเลย อยากมีรักใหม่(ม.3)</a:t>
                </a:r>
                <a:endParaRPr lang="en-US" sz="2800" dirty="0"/>
              </a:p>
            </p:txBody>
          </p:sp>
        </p:grpSp>
        <p:pic>
          <p:nvPicPr>
            <p:cNvPr id="11" name="グラフィックス 10" descr="疲れた顔 (塗りつぶしなし) 単色塗りつぶし">
              <a:extLst>
                <a:ext uri="{FF2B5EF4-FFF2-40B4-BE49-F238E27FC236}">
                  <a16:creationId xmlns:a16="http://schemas.microsoft.com/office/drawing/2014/main" id="{0A74AFC3-4A2C-43C0-805D-6E71A68BD9C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173080" y="3858924"/>
              <a:ext cx="705000" cy="705000"/>
            </a:xfrm>
            <a:prstGeom prst="rect">
              <a:avLst/>
            </a:prstGeom>
          </p:spPr>
        </p:pic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2B15D30-21D5-4BCF-81B3-F55BB8299B72}"/>
              </a:ext>
            </a:extLst>
          </p:cNvPr>
          <p:cNvGrpSpPr/>
          <p:nvPr/>
        </p:nvGrpSpPr>
        <p:grpSpPr>
          <a:xfrm>
            <a:off x="6199047" y="2176965"/>
            <a:ext cx="5535754" cy="1206569"/>
            <a:chOff x="6199047" y="2176965"/>
            <a:chExt cx="5535754" cy="1206569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BAC11B1C-F061-4651-91FD-89BA0AF94C70}"/>
                </a:ext>
              </a:extLst>
            </p:cNvPr>
            <p:cNvGrpSpPr/>
            <p:nvPr/>
          </p:nvGrpSpPr>
          <p:grpSpPr>
            <a:xfrm>
              <a:off x="6199047" y="2176965"/>
              <a:ext cx="5535754" cy="1206569"/>
              <a:chOff x="444500" y="4102001"/>
              <a:chExt cx="5956300" cy="1117600"/>
            </a:xfrm>
          </p:grpSpPr>
          <p:sp>
            <p:nvSpPr>
              <p:cNvPr id="21" name="吹き出し: 角を丸めた四角形 20">
                <a:extLst>
                  <a:ext uri="{FF2B5EF4-FFF2-40B4-BE49-F238E27FC236}">
                    <a16:creationId xmlns:a16="http://schemas.microsoft.com/office/drawing/2014/main" id="{09EA777C-795B-4517-A35E-86707D0B6EC1}"/>
                  </a:ext>
                </a:extLst>
              </p:cNvPr>
              <p:cNvSpPr/>
              <p:nvPr/>
            </p:nvSpPr>
            <p:spPr>
              <a:xfrm>
                <a:off x="444500" y="4102001"/>
                <a:ext cx="5956300" cy="1117600"/>
              </a:xfrm>
              <a:custGeom>
                <a:avLst/>
                <a:gdLst>
                  <a:gd name="connsiteX0" fmla="*/ 0 w 5956300"/>
                  <a:gd name="connsiteY0" fmla="*/ 186270 h 1117600"/>
                  <a:gd name="connsiteX1" fmla="*/ 186270 w 5956300"/>
                  <a:gd name="connsiteY1" fmla="*/ 0 h 1117600"/>
                  <a:gd name="connsiteX2" fmla="*/ 843918 w 5956300"/>
                  <a:gd name="connsiteY2" fmla="*/ 0 h 1117600"/>
                  <a:gd name="connsiteX3" fmla="*/ 1534448 w 5956300"/>
                  <a:gd name="connsiteY3" fmla="*/ 0 h 1117600"/>
                  <a:gd name="connsiteX4" fmla="*/ 2126330 w 5956300"/>
                  <a:gd name="connsiteY4" fmla="*/ 0 h 1117600"/>
                  <a:gd name="connsiteX5" fmla="*/ 2783978 w 5956300"/>
                  <a:gd name="connsiteY5" fmla="*/ 0 h 1117600"/>
                  <a:gd name="connsiteX6" fmla="*/ 3474508 w 5956300"/>
                  <a:gd name="connsiteY6" fmla="*/ 0 h 1117600"/>
                  <a:gd name="connsiteX7" fmla="*/ 3474508 w 5956300"/>
                  <a:gd name="connsiteY7" fmla="*/ 0 h 1117600"/>
                  <a:gd name="connsiteX8" fmla="*/ 3955976 w 5956300"/>
                  <a:gd name="connsiteY8" fmla="*/ 0 h 1117600"/>
                  <a:gd name="connsiteX9" fmla="*/ 4452334 w 5956300"/>
                  <a:gd name="connsiteY9" fmla="*/ 0 h 1117600"/>
                  <a:gd name="connsiteX10" fmla="*/ 4963583 w 5956300"/>
                  <a:gd name="connsiteY10" fmla="*/ 0 h 1117600"/>
                  <a:gd name="connsiteX11" fmla="*/ 5350678 w 5956300"/>
                  <a:gd name="connsiteY11" fmla="*/ 0 h 1117600"/>
                  <a:gd name="connsiteX12" fmla="*/ 5770030 w 5956300"/>
                  <a:gd name="connsiteY12" fmla="*/ 0 h 1117600"/>
                  <a:gd name="connsiteX13" fmla="*/ 5956300 w 5956300"/>
                  <a:gd name="connsiteY13" fmla="*/ 186270 h 1117600"/>
                  <a:gd name="connsiteX14" fmla="*/ 5956300 w 5956300"/>
                  <a:gd name="connsiteY14" fmla="*/ 651933 h 1117600"/>
                  <a:gd name="connsiteX15" fmla="*/ 6396649 w 5956300"/>
                  <a:gd name="connsiteY15" fmla="*/ 969507 h 1117600"/>
                  <a:gd name="connsiteX16" fmla="*/ 5956300 w 5956300"/>
                  <a:gd name="connsiteY16" fmla="*/ 931333 h 1117600"/>
                  <a:gd name="connsiteX17" fmla="*/ 5956300 w 5956300"/>
                  <a:gd name="connsiteY17" fmla="*/ 931330 h 1117600"/>
                  <a:gd name="connsiteX18" fmla="*/ 5770030 w 5956300"/>
                  <a:gd name="connsiteY18" fmla="*/ 1117600 h 1117600"/>
                  <a:gd name="connsiteX19" fmla="*/ 5374871 w 5956300"/>
                  <a:gd name="connsiteY19" fmla="*/ 1117600 h 1117600"/>
                  <a:gd name="connsiteX20" fmla="*/ 4963583 w 5956300"/>
                  <a:gd name="connsiteY20" fmla="*/ 1117600 h 1117600"/>
                  <a:gd name="connsiteX21" fmla="*/ 4497006 w 5956300"/>
                  <a:gd name="connsiteY21" fmla="*/ 1117600 h 1117600"/>
                  <a:gd name="connsiteX22" fmla="*/ 4000648 w 5956300"/>
                  <a:gd name="connsiteY22" fmla="*/ 1117600 h 1117600"/>
                  <a:gd name="connsiteX23" fmla="*/ 3474508 w 5956300"/>
                  <a:gd name="connsiteY23" fmla="*/ 1117600 h 1117600"/>
                  <a:gd name="connsiteX24" fmla="*/ 3474508 w 5956300"/>
                  <a:gd name="connsiteY24" fmla="*/ 1117600 h 1117600"/>
                  <a:gd name="connsiteX25" fmla="*/ 2882625 w 5956300"/>
                  <a:gd name="connsiteY25" fmla="*/ 1117600 h 1117600"/>
                  <a:gd name="connsiteX26" fmla="*/ 2192095 w 5956300"/>
                  <a:gd name="connsiteY26" fmla="*/ 1117600 h 1117600"/>
                  <a:gd name="connsiteX27" fmla="*/ 1600212 w 5956300"/>
                  <a:gd name="connsiteY27" fmla="*/ 1117600 h 1117600"/>
                  <a:gd name="connsiteX28" fmla="*/ 876800 w 5956300"/>
                  <a:gd name="connsiteY28" fmla="*/ 1117600 h 1117600"/>
                  <a:gd name="connsiteX29" fmla="*/ 186270 w 5956300"/>
                  <a:gd name="connsiteY29" fmla="*/ 1117600 h 1117600"/>
                  <a:gd name="connsiteX30" fmla="*/ 0 w 5956300"/>
                  <a:gd name="connsiteY30" fmla="*/ 931330 h 1117600"/>
                  <a:gd name="connsiteX31" fmla="*/ 0 w 5956300"/>
                  <a:gd name="connsiteY31" fmla="*/ 931333 h 1117600"/>
                  <a:gd name="connsiteX32" fmla="*/ 0 w 5956300"/>
                  <a:gd name="connsiteY32" fmla="*/ 651933 h 1117600"/>
                  <a:gd name="connsiteX33" fmla="*/ 0 w 5956300"/>
                  <a:gd name="connsiteY33" fmla="*/ 651933 h 1117600"/>
                  <a:gd name="connsiteX34" fmla="*/ 0 w 5956300"/>
                  <a:gd name="connsiteY34" fmla="*/ 186270 h 111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956300" h="1117600" fill="none" extrusionOk="0">
                    <a:moveTo>
                      <a:pt x="0" y="186270"/>
                    </a:moveTo>
                    <a:cubicBezTo>
                      <a:pt x="3418" y="93809"/>
                      <a:pt x="59436" y="-5749"/>
                      <a:pt x="186270" y="0"/>
                    </a:cubicBezTo>
                    <a:cubicBezTo>
                      <a:pt x="461938" y="27051"/>
                      <a:pt x="607776" y="-24377"/>
                      <a:pt x="843918" y="0"/>
                    </a:cubicBezTo>
                    <a:cubicBezTo>
                      <a:pt x="1080060" y="24377"/>
                      <a:pt x="1233266" y="-7506"/>
                      <a:pt x="1534448" y="0"/>
                    </a:cubicBezTo>
                    <a:cubicBezTo>
                      <a:pt x="1835630" y="7506"/>
                      <a:pt x="2007532" y="-18265"/>
                      <a:pt x="2126330" y="0"/>
                    </a:cubicBezTo>
                    <a:cubicBezTo>
                      <a:pt x="2245128" y="18265"/>
                      <a:pt x="2602549" y="22673"/>
                      <a:pt x="2783978" y="0"/>
                    </a:cubicBezTo>
                    <a:cubicBezTo>
                      <a:pt x="2965407" y="-22673"/>
                      <a:pt x="3165760" y="8915"/>
                      <a:pt x="3474508" y="0"/>
                    </a:cubicBezTo>
                    <a:lnTo>
                      <a:pt x="3474508" y="0"/>
                    </a:lnTo>
                    <a:cubicBezTo>
                      <a:pt x="3669572" y="15356"/>
                      <a:pt x="3730325" y="-18293"/>
                      <a:pt x="3955976" y="0"/>
                    </a:cubicBezTo>
                    <a:cubicBezTo>
                      <a:pt x="4181627" y="18293"/>
                      <a:pt x="4272340" y="-23561"/>
                      <a:pt x="4452334" y="0"/>
                    </a:cubicBezTo>
                    <a:cubicBezTo>
                      <a:pt x="4632328" y="23561"/>
                      <a:pt x="4769715" y="-1152"/>
                      <a:pt x="4963583" y="0"/>
                    </a:cubicBezTo>
                    <a:cubicBezTo>
                      <a:pt x="5092107" y="-16000"/>
                      <a:pt x="5217531" y="-10989"/>
                      <a:pt x="5350678" y="0"/>
                    </a:cubicBezTo>
                    <a:cubicBezTo>
                      <a:pt x="5483825" y="10989"/>
                      <a:pt x="5622774" y="6704"/>
                      <a:pt x="5770030" y="0"/>
                    </a:cubicBezTo>
                    <a:cubicBezTo>
                      <a:pt x="5879450" y="11617"/>
                      <a:pt x="5945795" y="82383"/>
                      <a:pt x="5956300" y="186270"/>
                    </a:cubicBezTo>
                    <a:cubicBezTo>
                      <a:pt x="5968041" y="315513"/>
                      <a:pt x="5968758" y="435824"/>
                      <a:pt x="5956300" y="651933"/>
                    </a:cubicBezTo>
                    <a:cubicBezTo>
                      <a:pt x="6117397" y="739531"/>
                      <a:pt x="6290202" y="912839"/>
                      <a:pt x="6396649" y="969507"/>
                    </a:cubicBezTo>
                    <a:cubicBezTo>
                      <a:pt x="6202706" y="937202"/>
                      <a:pt x="6140743" y="935185"/>
                      <a:pt x="5956300" y="931333"/>
                    </a:cubicBezTo>
                    <a:lnTo>
                      <a:pt x="5956300" y="931330"/>
                    </a:lnTo>
                    <a:cubicBezTo>
                      <a:pt x="5963165" y="1034720"/>
                      <a:pt x="5882443" y="1105635"/>
                      <a:pt x="5770030" y="1117600"/>
                    </a:cubicBezTo>
                    <a:cubicBezTo>
                      <a:pt x="5639255" y="1126841"/>
                      <a:pt x="5505412" y="1120018"/>
                      <a:pt x="5374871" y="1117600"/>
                    </a:cubicBezTo>
                    <a:cubicBezTo>
                      <a:pt x="5244330" y="1115182"/>
                      <a:pt x="5119286" y="1127277"/>
                      <a:pt x="4963583" y="1117600"/>
                    </a:cubicBezTo>
                    <a:cubicBezTo>
                      <a:pt x="4848371" y="1121721"/>
                      <a:pt x="4685649" y="1098045"/>
                      <a:pt x="4497006" y="1117600"/>
                    </a:cubicBezTo>
                    <a:cubicBezTo>
                      <a:pt x="4308363" y="1137155"/>
                      <a:pt x="4111943" y="1105864"/>
                      <a:pt x="4000648" y="1117600"/>
                    </a:cubicBezTo>
                    <a:cubicBezTo>
                      <a:pt x="3889353" y="1129336"/>
                      <a:pt x="3643604" y="1130962"/>
                      <a:pt x="3474508" y="1117600"/>
                    </a:cubicBezTo>
                    <a:lnTo>
                      <a:pt x="3474508" y="1117600"/>
                    </a:lnTo>
                    <a:cubicBezTo>
                      <a:pt x="3311623" y="1098909"/>
                      <a:pt x="3105051" y="1129500"/>
                      <a:pt x="2882625" y="1117600"/>
                    </a:cubicBezTo>
                    <a:cubicBezTo>
                      <a:pt x="2660199" y="1105700"/>
                      <a:pt x="2482066" y="1124928"/>
                      <a:pt x="2192095" y="1117600"/>
                    </a:cubicBezTo>
                    <a:cubicBezTo>
                      <a:pt x="1902124" y="1110273"/>
                      <a:pt x="1754780" y="1116072"/>
                      <a:pt x="1600212" y="1117600"/>
                    </a:cubicBezTo>
                    <a:cubicBezTo>
                      <a:pt x="1445644" y="1119128"/>
                      <a:pt x="1202963" y="1120187"/>
                      <a:pt x="876800" y="1117600"/>
                    </a:cubicBezTo>
                    <a:cubicBezTo>
                      <a:pt x="550637" y="1115013"/>
                      <a:pt x="477308" y="1111394"/>
                      <a:pt x="186270" y="1117600"/>
                    </a:cubicBezTo>
                    <a:cubicBezTo>
                      <a:pt x="75609" y="1113431"/>
                      <a:pt x="5189" y="1050918"/>
                      <a:pt x="0" y="931330"/>
                    </a:cubicBezTo>
                    <a:lnTo>
                      <a:pt x="0" y="931333"/>
                    </a:lnTo>
                    <a:cubicBezTo>
                      <a:pt x="9016" y="797507"/>
                      <a:pt x="-5230" y="725152"/>
                      <a:pt x="0" y="651933"/>
                    </a:cubicBezTo>
                    <a:lnTo>
                      <a:pt x="0" y="651933"/>
                    </a:lnTo>
                    <a:cubicBezTo>
                      <a:pt x="9920" y="529939"/>
                      <a:pt x="-729" y="412514"/>
                      <a:pt x="0" y="186270"/>
                    </a:cubicBezTo>
                    <a:close/>
                  </a:path>
                  <a:path w="5956300" h="1117600" stroke="0" extrusionOk="0">
                    <a:moveTo>
                      <a:pt x="0" y="186270"/>
                    </a:moveTo>
                    <a:cubicBezTo>
                      <a:pt x="-1999" y="88694"/>
                      <a:pt x="59235" y="6924"/>
                      <a:pt x="186270" y="0"/>
                    </a:cubicBezTo>
                    <a:cubicBezTo>
                      <a:pt x="440909" y="-18718"/>
                      <a:pt x="680748" y="967"/>
                      <a:pt x="843918" y="0"/>
                    </a:cubicBezTo>
                    <a:cubicBezTo>
                      <a:pt x="1007088" y="-967"/>
                      <a:pt x="1415951" y="-22832"/>
                      <a:pt x="1567330" y="0"/>
                    </a:cubicBezTo>
                    <a:cubicBezTo>
                      <a:pt x="1718709" y="22832"/>
                      <a:pt x="1981655" y="22972"/>
                      <a:pt x="2126330" y="0"/>
                    </a:cubicBezTo>
                    <a:cubicBezTo>
                      <a:pt x="2271005" y="-22972"/>
                      <a:pt x="2624013" y="19145"/>
                      <a:pt x="2816860" y="0"/>
                    </a:cubicBezTo>
                    <a:cubicBezTo>
                      <a:pt x="3009707" y="-19145"/>
                      <a:pt x="3308961" y="14621"/>
                      <a:pt x="3474508" y="0"/>
                    </a:cubicBezTo>
                    <a:lnTo>
                      <a:pt x="3474508" y="0"/>
                    </a:lnTo>
                    <a:cubicBezTo>
                      <a:pt x="3682856" y="21212"/>
                      <a:pt x="3723106" y="-4844"/>
                      <a:pt x="3970866" y="0"/>
                    </a:cubicBezTo>
                    <a:cubicBezTo>
                      <a:pt x="4218626" y="4844"/>
                      <a:pt x="4364979" y="-3935"/>
                      <a:pt x="4467225" y="0"/>
                    </a:cubicBezTo>
                    <a:cubicBezTo>
                      <a:pt x="4569471" y="3935"/>
                      <a:pt x="4762518" y="4909"/>
                      <a:pt x="4963583" y="0"/>
                    </a:cubicBezTo>
                    <a:cubicBezTo>
                      <a:pt x="5089153" y="4670"/>
                      <a:pt x="5290178" y="-11557"/>
                      <a:pt x="5382935" y="0"/>
                    </a:cubicBezTo>
                    <a:cubicBezTo>
                      <a:pt x="5475692" y="11557"/>
                      <a:pt x="5676159" y="18386"/>
                      <a:pt x="5770030" y="0"/>
                    </a:cubicBezTo>
                    <a:cubicBezTo>
                      <a:pt x="5862093" y="-17527"/>
                      <a:pt x="5971844" y="76265"/>
                      <a:pt x="5956300" y="186270"/>
                    </a:cubicBezTo>
                    <a:cubicBezTo>
                      <a:pt x="5936510" y="354607"/>
                      <a:pt x="5964441" y="545516"/>
                      <a:pt x="5956300" y="651933"/>
                    </a:cubicBezTo>
                    <a:cubicBezTo>
                      <a:pt x="6051039" y="737749"/>
                      <a:pt x="6202338" y="836335"/>
                      <a:pt x="6396649" y="969507"/>
                    </a:cubicBezTo>
                    <a:cubicBezTo>
                      <a:pt x="6203326" y="972825"/>
                      <a:pt x="6084826" y="929028"/>
                      <a:pt x="5956300" y="931333"/>
                    </a:cubicBezTo>
                    <a:lnTo>
                      <a:pt x="5956300" y="931330"/>
                    </a:lnTo>
                    <a:cubicBezTo>
                      <a:pt x="5952376" y="1035475"/>
                      <a:pt x="5854593" y="1135004"/>
                      <a:pt x="5770030" y="1117600"/>
                    </a:cubicBezTo>
                    <a:cubicBezTo>
                      <a:pt x="5687271" y="1102557"/>
                      <a:pt x="5503155" y="1102647"/>
                      <a:pt x="5358742" y="1117600"/>
                    </a:cubicBezTo>
                    <a:cubicBezTo>
                      <a:pt x="5214329" y="1132553"/>
                      <a:pt x="5138371" y="1120901"/>
                      <a:pt x="4963583" y="1117600"/>
                    </a:cubicBezTo>
                    <a:cubicBezTo>
                      <a:pt x="4748735" y="1121199"/>
                      <a:pt x="4577559" y="1125664"/>
                      <a:pt x="4467225" y="1117600"/>
                    </a:cubicBezTo>
                    <a:cubicBezTo>
                      <a:pt x="4356891" y="1109536"/>
                      <a:pt x="4138483" y="1124606"/>
                      <a:pt x="3985757" y="1117600"/>
                    </a:cubicBezTo>
                    <a:cubicBezTo>
                      <a:pt x="3833031" y="1110594"/>
                      <a:pt x="3682363" y="1098005"/>
                      <a:pt x="3474508" y="1117600"/>
                    </a:cubicBezTo>
                    <a:lnTo>
                      <a:pt x="3474508" y="1117600"/>
                    </a:lnTo>
                    <a:cubicBezTo>
                      <a:pt x="3118492" y="1126484"/>
                      <a:pt x="2899142" y="1081940"/>
                      <a:pt x="2751096" y="1117600"/>
                    </a:cubicBezTo>
                    <a:cubicBezTo>
                      <a:pt x="2603050" y="1153260"/>
                      <a:pt x="2252979" y="1084761"/>
                      <a:pt x="2093448" y="1117600"/>
                    </a:cubicBezTo>
                    <a:cubicBezTo>
                      <a:pt x="1933917" y="1150439"/>
                      <a:pt x="1777286" y="1106463"/>
                      <a:pt x="1468683" y="1117600"/>
                    </a:cubicBezTo>
                    <a:cubicBezTo>
                      <a:pt x="1160081" y="1128737"/>
                      <a:pt x="994357" y="1106463"/>
                      <a:pt x="843918" y="1117600"/>
                    </a:cubicBezTo>
                    <a:cubicBezTo>
                      <a:pt x="693479" y="1128737"/>
                      <a:pt x="456218" y="1092332"/>
                      <a:pt x="186270" y="1117600"/>
                    </a:cubicBezTo>
                    <a:cubicBezTo>
                      <a:pt x="101367" y="1128810"/>
                      <a:pt x="-22542" y="1022420"/>
                      <a:pt x="0" y="931330"/>
                    </a:cubicBezTo>
                    <a:lnTo>
                      <a:pt x="0" y="931333"/>
                    </a:lnTo>
                    <a:cubicBezTo>
                      <a:pt x="-5260" y="858167"/>
                      <a:pt x="2391" y="710153"/>
                      <a:pt x="0" y="651933"/>
                    </a:cubicBezTo>
                    <a:lnTo>
                      <a:pt x="0" y="651933"/>
                    </a:lnTo>
                    <a:cubicBezTo>
                      <a:pt x="10819" y="456401"/>
                      <a:pt x="-10953" y="354281"/>
                      <a:pt x="0" y="186270"/>
                    </a:cubicBezTo>
                    <a:close/>
                  </a:path>
                </a:pathLst>
              </a:custGeom>
              <a:solidFill>
                <a:srgbClr val="FFFFFF">
                  <a:alpha val="89804"/>
                </a:srgbClr>
              </a:solidFill>
              <a:ln>
                <a:extLst>
                  <a:ext uri="{C807C97D-BFC1-408E-A445-0C87EB9F89A2}">
                    <ask:lineSketchStyleProps xmlns:ask="http://schemas.microsoft.com/office/drawing/2018/sketchyshapes" sd="1254547440">
                      <a:prstGeom prst="wedgeRoundRectCallout">
                        <a:avLst>
                          <a:gd name="adj1" fmla="val 57393"/>
                          <a:gd name="adj2" fmla="val 36749"/>
                          <a:gd name="adj3" fmla="val 16667"/>
                        </a:avLst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latin typeface="Meiryo" panose="020B0604030504040204" pitchFamily="34" charset="-128"/>
                  <a:ea typeface="Meiryo" panose="020B0604030504040204" pitchFamily="34" charset="-128"/>
                </a:endParaRPr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EA34826E-2E1D-4086-8067-C23BA4A4A910}"/>
                  </a:ext>
                </a:extLst>
              </p:cNvPr>
              <p:cNvSpPr txBox="1"/>
              <p:nvPr/>
            </p:nvSpPr>
            <p:spPr>
              <a:xfrm>
                <a:off x="1193094" y="4245302"/>
                <a:ext cx="5207706" cy="8837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th-TH" altLang="ja-JP" sz="2800" dirty="0"/>
                  <a:t>มีรุ่นน้องมาเข้าชมรม จะทำยังไงถึงจะสานสัมพันธ์ได้ดี(ม.4)</a:t>
                </a:r>
                <a:endParaRPr lang="ja-JP" altLang="en-US" sz="2800" dirty="0"/>
              </a:p>
            </p:txBody>
          </p:sp>
        </p:grpSp>
        <p:pic>
          <p:nvPicPr>
            <p:cNvPr id="13" name="グラフィックス 12" descr="困った顔 (塗りつぶしなし) 単色塗りつぶし">
              <a:extLst>
                <a:ext uri="{FF2B5EF4-FFF2-40B4-BE49-F238E27FC236}">
                  <a16:creationId xmlns:a16="http://schemas.microsoft.com/office/drawing/2014/main" id="{C8C0FC5D-44AD-4F6C-8395-B78D21A83DE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6303746" y="2416441"/>
              <a:ext cx="705000" cy="705000"/>
            </a:xfrm>
            <a:prstGeom prst="rect">
              <a:avLst/>
            </a:prstGeom>
          </p:spPr>
        </p:pic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C2DB4594-514E-48AF-A402-347101C637EE}"/>
              </a:ext>
            </a:extLst>
          </p:cNvPr>
          <p:cNvGrpSpPr/>
          <p:nvPr/>
        </p:nvGrpSpPr>
        <p:grpSpPr>
          <a:xfrm>
            <a:off x="6845970" y="4901538"/>
            <a:ext cx="4937646" cy="1558863"/>
            <a:chOff x="6845970" y="4901538"/>
            <a:chExt cx="4937646" cy="1558863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1BD179C3-1CA0-4257-8871-7E36B3EE5DEB}"/>
                </a:ext>
              </a:extLst>
            </p:cNvPr>
            <p:cNvGrpSpPr/>
            <p:nvPr/>
          </p:nvGrpSpPr>
          <p:grpSpPr>
            <a:xfrm>
              <a:off x="6845970" y="4901538"/>
              <a:ext cx="4937646" cy="1558863"/>
              <a:chOff x="5032669" y="2864533"/>
              <a:chExt cx="6979149" cy="1152799"/>
            </a:xfrm>
          </p:grpSpPr>
          <p:sp>
            <p:nvSpPr>
              <p:cNvPr id="22" name="吹き出し: 角を丸めた四角形 21">
                <a:extLst>
                  <a:ext uri="{FF2B5EF4-FFF2-40B4-BE49-F238E27FC236}">
                    <a16:creationId xmlns:a16="http://schemas.microsoft.com/office/drawing/2014/main" id="{E7FCDBB9-3D57-46F3-A246-775C50606DEE}"/>
                  </a:ext>
                </a:extLst>
              </p:cNvPr>
              <p:cNvSpPr/>
              <p:nvPr/>
            </p:nvSpPr>
            <p:spPr>
              <a:xfrm flipH="1">
                <a:off x="5032669" y="2864533"/>
                <a:ext cx="6979149" cy="1117600"/>
              </a:xfrm>
              <a:custGeom>
                <a:avLst/>
                <a:gdLst>
                  <a:gd name="connsiteX0" fmla="*/ 0 w 6979149"/>
                  <a:gd name="connsiteY0" fmla="*/ 186270 h 1117600"/>
                  <a:gd name="connsiteX1" fmla="*/ 186270 w 6979149"/>
                  <a:gd name="connsiteY1" fmla="*/ 0 h 1117600"/>
                  <a:gd name="connsiteX2" fmla="*/ 694269 w 6979149"/>
                  <a:gd name="connsiteY2" fmla="*/ 0 h 1117600"/>
                  <a:gd name="connsiteX3" fmla="*/ 1163192 w 6979149"/>
                  <a:gd name="connsiteY3" fmla="*/ 0 h 1117600"/>
                  <a:gd name="connsiteX4" fmla="*/ 942953 w 6979149"/>
                  <a:gd name="connsiteY4" fmla="*/ -205549 h 1117600"/>
                  <a:gd name="connsiteX5" fmla="*/ 1597962 w 6979149"/>
                  <a:gd name="connsiteY5" fmla="*/ -137033 h 1117600"/>
                  <a:gd name="connsiteX6" fmla="*/ 2233320 w 6979149"/>
                  <a:gd name="connsiteY6" fmla="*/ -70572 h 1117600"/>
                  <a:gd name="connsiteX7" fmla="*/ 2907979 w 6979149"/>
                  <a:gd name="connsiteY7" fmla="*/ 0 h 1117600"/>
                  <a:gd name="connsiteX8" fmla="*/ 3477764 w 6979149"/>
                  <a:gd name="connsiteY8" fmla="*/ 0 h 1117600"/>
                  <a:gd name="connsiteX9" fmla="*/ 4008701 w 6979149"/>
                  <a:gd name="connsiteY9" fmla="*/ 0 h 1117600"/>
                  <a:gd name="connsiteX10" fmla="*/ 4695033 w 6979149"/>
                  <a:gd name="connsiteY10" fmla="*/ 0 h 1117600"/>
                  <a:gd name="connsiteX11" fmla="*/ 5225969 w 6979149"/>
                  <a:gd name="connsiteY11" fmla="*/ 0 h 1117600"/>
                  <a:gd name="connsiteX12" fmla="*/ 5912302 w 6979149"/>
                  <a:gd name="connsiteY12" fmla="*/ 0 h 1117600"/>
                  <a:gd name="connsiteX13" fmla="*/ 6792879 w 6979149"/>
                  <a:gd name="connsiteY13" fmla="*/ 0 h 1117600"/>
                  <a:gd name="connsiteX14" fmla="*/ 6979149 w 6979149"/>
                  <a:gd name="connsiteY14" fmla="*/ 186270 h 1117600"/>
                  <a:gd name="connsiteX15" fmla="*/ 6979149 w 6979149"/>
                  <a:gd name="connsiteY15" fmla="*/ 186267 h 1117600"/>
                  <a:gd name="connsiteX16" fmla="*/ 6979149 w 6979149"/>
                  <a:gd name="connsiteY16" fmla="*/ 186267 h 1117600"/>
                  <a:gd name="connsiteX17" fmla="*/ 6979149 w 6979149"/>
                  <a:gd name="connsiteY17" fmla="*/ 465667 h 1117600"/>
                  <a:gd name="connsiteX18" fmla="*/ 6979149 w 6979149"/>
                  <a:gd name="connsiteY18" fmla="*/ 931330 h 1117600"/>
                  <a:gd name="connsiteX19" fmla="*/ 6792879 w 6979149"/>
                  <a:gd name="connsiteY19" fmla="*/ 1117600 h 1117600"/>
                  <a:gd name="connsiteX20" fmla="*/ 6184245 w 6979149"/>
                  <a:gd name="connsiteY20" fmla="*/ 1117600 h 1117600"/>
                  <a:gd name="connsiteX21" fmla="*/ 5614459 w 6979149"/>
                  <a:gd name="connsiteY21" fmla="*/ 1117600 h 1117600"/>
                  <a:gd name="connsiteX22" fmla="*/ 4928127 w 6979149"/>
                  <a:gd name="connsiteY22" fmla="*/ 1117600 h 1117600"/>
                  <a:gd name="connsiteX23" fmla="*/ 4280644 w 6979149"/>
                  <a:gd name="connsiteY23" fmla="*/ 1117600 h 1117600"/>
                  <a:gd name="connsiteX24" fmla="*/ 3633160 w 6979149"/>
                  <a:gd name="connsiteY24" fmla="*/ 1117600 h 1117600"/>
                  <a:gd name="connsiteX25" fmla="*/ 2907979 w 6979149"/>
                  <a:gd name="connsiteY25" fmla="*/ 1117600 h 1117600"/>
                  <a:gd name="connsiteX26" fmla="*/ 2361279 w 6979149"/>
                  <a:gd name="connsiteY26" fmla="*/ 1117600 h 1117600"/>
                  <a:gd name="connsiteX27" fmla="*/ 1779683 w 6979149"/>
                  <a:gd name="connsiteY27" fmla="*/ 1117600 h 1117600"/>
                  <a:gd name="connsiteX28" fmla="*/ 1163192 w 6979149"/>
                  <a:gd name="connsiteY28" fmla="*/ 1117600 h 1117600"/>
                  <a:gd name="connsiteX29" fmla="*/ 1163192 w 6979149"/>
                  <a:gd name="connsiteY29" fmla="*/ 1117600 h 1117600"/>
                  <a:gd name="connsiteX30" fmla="*/ 704039 w 6979149"/>
                  <a:gd name="connsiteY30" fmla="*/ 1117600 h 1117600"/>
                  <a:gd name="connsiteX31" fmla="*/ 186270 w 6979149"/>
                  <a:gd name="connsiteY31" fmla="*/ 1117600 h 1117600"/>
                  <a:gd name="connsiteX32" fmla="*/ 0 w 6979149"/>
                  <a:gd name="connsiteY32" fmla="*/ 931330 h 1117600"/>
                  <a:gd name="connsiteX33" fmla="*/ 0 w 6979149"/>
                  <a:gd name="connsiteY33" fmla="*/ 465667 h 1117600"/>
                  <a:gd name="connsiteX34" fmla="*/ 0 w 6979149"/>
                  <a:gd name="connsiteY34" fmla="*/ 186267 h 1117600"/>
                  <a:gd name="connsiteX35" fmla="*/ 0 w 6979149"/>
                  <a:gd name="connsiteY35" fmla="*/ 186267 h 1117600"/>
                  <a:gd name="connsiteX36" fmla="*/ 0 w 6979149"/>
                  <a:gd name="connsiteY36" fmla="*/ 186270 h 111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979149" h="1117600" fill="none" extrusionOk="0">
                    <a:moveTo>
                      <a:pt x="0" y="186270"/>
                    </a:moveTo>
                    <a:cubicBezTo>
                      <a:pt x="-9532" y="77049"/>
                      <a:pt x="66580" y="-3424"/>
                      <a:pt x="186270" y="0"/>
                    </a:cubicBezTo>
                    <a:cubicBezTo>
                      <a:pt x="439685" y="2261"/>
                      <a:pt x="460920" y="-17626"/>
                      <a:pt x="694269" y="0"/>
                    </a:cubicBezTo>
                    <a:cubicBezTo>
                      <a:pt x="927618" y="17626"/>
                      <a:pt x="951168" y="5896"/>
                      <a:pt x="1163192" y="0"/>
                    </a:cubicBezTo>
                    <a:cubicBezTo>
                      <a:pt x="1107800" y="-33760"/>
                      <a:pt x="990145" y="-149209"/>
                      <a:pt x="942953" y="-205549"/>
                    </a:cubicBezTo>
                    <a:cubicBezTo>
                      <a:pt x="1186749" y="-188097"/>
                      <a:pt x="1380040" y="-144676"/>
                      <a:pt x="1597962" y="-137033"/>
                    </a:cubicBezTo>
                    <a:cubicBezTo>
                      <a:pt x="1815884" y="-129390"/>
                      <a:pt x="2107626" y="-108298"/>
                      <a:pt x="2233320" y="-70572"/>
                    </a:cubicBezTo>
                    <a:cubicBezTo>
                      <a:pt x="2359014" y="-32846"/>
                      <a:pt x="2740077" y="-25985"/>
                      <a:pt x="2907979" y="0"/>
                    </a:cubicBezTo>
                    <a:cubicBezTo>
                      <a:pt x="3189205" y="-17466"/>
                      <a:pt x="3340837" y="23990"/>
                      <a:pt x="3477764" y="0"/>
                    </a:cubicBezTo>
                    <a:cubicBezTo>
                      <a:pt x="3614691" y="-23990"/>
                      <a:pt x="3778936" y="18110"/>
                      <a:pt x="4008701" y="0"/>
                    </a:cubicBezTo>
                    <a:cubicBezTo>
                      <a:pt x="4238466" y="-18110"/>
                      <a:pt x="4448763" y="-14150"/>
                      <a:pt x="4695033" y="0"/>
                    </a:cubicBezTo>
                    <a:cubicBezTo>
                      <a:pt x="4941303" y="14150"/>
                      <a:pt x="4984460" y="-6273"/>
                      <a:pt x="5225969" y="0"/>
                    </a:cubicBezTo>
                    <a:cubicBezTo>
                      <a:pt x="5467478" y="6273"/>
                      <a:pt x="5718634" y="-5286"/>
                      <a:pt x="5912302" y="0"/>
                    </a:cubicBezTo>
                    <a:cubicBezTo>
                      <a:pt x="6105970" y="5286"/>
                      <a:pt x="6494566" y="-23765"/>
                      <a:pt x="6792879" y="0"/>
                    </a:cubicBezTo>
                    <a:cubicBezTo>
                      <a:pt x="6898727" y="9755"/>
                      <a:pt x="6968917" y="77878"/>
                      <a:pt x="6979149" y="186270"/>
                    </a:cubicBezTo>
                    <a:lnTo>
                      <a:pt x="6979149" y="186267"/>
                    </a:lnTo>
                    <a:lnTo>
                      <a:pt x="6979149" y="186267"/>
                    </a:lnTo>
                    <a:cubicBezTo>
                      <a:pt x="6982990" y="303868"/>
                      <a:pt x="6975372" y="358008"/>
                      <a:pt x="6979149" y="465667"/>
                    </a:cubicBezTo>
                    <a:cubicBezTo>
                      <a:pt x="6958450" y="638871"/>
                      <a:pt x="6974941" y="783306"/>
                      <a:pt x="6979149" y="931330"/>
                    </a:cubicBezTo>
                    <a:cubicBezTo>
                      <a:pt x="6970069" y="1034752"/>
                      <a:pt x="6888164" y="1120756"/>
                      <a:pt x="6792879" y="1117600"/>
                    </a:cubicBezTo>
                    <a:cubicBezTo>
                      <a:pt x="6656548" y="1128374"/>
                      <a:pt x="6411587" y="1096792"/>
                      <a:pt x="6184245" y="1117600"/>
                    </a:cubicBezTo>
                    <a:cubicBezTo>
                      <a:pt x="5956903" y="1138408"/>
                      <a:pt x="5789727" y="1133754"/>
                      <a:pt x="5614459" y="1117600"/>
                    </a:cubicBezTo>
                    <a:cubicBezTo>
                      <a:pt x="5439191" y="1101446"/>
                      <a:pt x="5102447" y="1098483"/>
                      <a:pt x="4928127" y="1117600"/>
                    </a:cubicBezTo>
                    <a:cubicBezTo>
                      <a:pt x="4753807" y="1136717"/>
                      <a:pt x="4574815" y="1101085"/>
                      <a:pt x="4280644" y="1117600"/>
                    </a:cubicBezTo>
                    <a:cubicBezTo>
                      <a:pt x="3986473" y="1134115"/>
                      <a:pt x="3919175" y="1087337"/>
                      <a:pt x="3633160" y="1117600"/>
                    </a:cubicBezTo>
                    <a:cubicBezTo>
                      <a:pt x="3347145" y="1147863"/>
                      <a:pt x="3205296" y="1149170"/>
                      <a:pt x="2907979" y="1117600"/>
                    </a:cubicBezTo>
                    <a:cubicBezTo>
                      <a:pt x="2798445" y="1121918"/>
                      <a:pt x="2500047" y="1119688"/>
                      <a:pt x="2361279" y="1117600"/>
                    </a:cubicBezTo>
                    <a:cubicBezTo>
                      <a:pt x="2222511" y="1115512"/>
                      <a:pt x="2039410" y="1095092"/>
                      <a:pt x="1779683" y="1117600"/>
                    </a:cubicBezTo>
                    <a:cubicBezTo>
                      <a:pt x="1519956" y="1140108"/>
                      <a:pt x="1415556" y="1141306"/>
                      <a:pt x="1163192" y="1117600"/>
                    </a:cubicBezTo>
                    <a:lnTo>
                      <a:pt x="1163192" y="1117600"/>
                    </a:lnTo>
                    <a:cubicBezTo>
                      <a:pt x="968004" y="1097367"/>
                      <a:pt x="844206" y="1108313"/>
                      <a:pt x="704039" y="1117600"/>
                    </a:cubicBezTo>
                    <a:cubicBezTo>
                      <a:pt x="563872" y="1126887"/>
                      <a:pt x="291074" y="1107075"/>
                      <a:pt x="186270" y="1117600"/>
                    </a:cubicBezTo>
                    <a:cubicBezTo>
                      <a:pt x="64299" y="1128618"/>
                      <a:pt x="9936" y="1017139"/>
                      <a:pt x="0" y="931330"/>
                    </a:cubicBezTo>
                    <a:cubicBezTo>
                      <a:pt x="15818" y="807902"/>
                      <a:pt x="-10371" y="629118"/>
                      <a:pt x="0" y="465667"/>
                    </a:cubicBezTo>
                    <a:cubicBezTo>
                      <a:pt x="4928" y="337264"/>
                      <a:pt x="-11581" y="258882"/>
                      <a:pt x="0" y="186267"/>
                    </a:cubicBezTo>
                    <a:lnTo>
                      <a:pt x="0" y="186267"/>
                    </a:lnTo>
                    <a:lnTo>
                      <a:pt x="0" y="186270"/>
                    </a:lnTo>
                    <a:close/>
                  </a:path>
                  <a:path w="6979149" h="1117600" stroke="0" extrusionOk="0">
                    <a:moveTo>
                      <a:pt x="0" y="186270"/>
                    </a:moveTo>
                    <a:cubicBezTo>
                      <a:pt x="-1999" y="88694"/>
                      <a:pt x="59235" y="6924"/>
                      <a:pt x="186270" y="0"/>
                    </a:cubicBezTo>
                    <a:cubicBezTo>
                      <a:pt x="415925" y="10422"/>
                      <a:pt x="474803" y="9196"/>
                      <a:pt x="674731" y="0"/>
                    </a:cubicBezTo>
                    <a:cubicBezTo>
                      <a:pt x="874659" y="-9196"/>
                      <a:pt x="960265" y="5418"/>
                      <a:pt x="1163192" y="0"/>
                    </a:cubicBezTo>
                    <a:cubicBezTo>
                      <a:pt x="1099401" y="-76647"/>
                      <a:pt x="1018271" y="-137633"/>
                      <a:pt x="942953" y="-205549"/>
                    </a:cubicBezTo>
                    <a:cubicBezTo>
                      <a:pt x="1072621" y="-208303"/>
                      <a:pt x="1307916" y="-153138"/>
                      <a:pt x="1578311" y="-139088"/>
                    </a:cubicBezTo>
                    <a:cubicBezTo>
                      <a:pt x="1848706" y="-125038"/>
                      <a:pt x="1982350" y="-91884"/>
                      <a:pt x="2174369" y="-76738"/>
                    </a:cubicBezTo>
                    <a:cubicBezTo>
                      <a:pt x="2366388" y="-61592"/>
                      <a:pt x="2575054" y="-7020"/>
                      <a:pt x="2907979" y="0"/>
                    </a:cubicBezTo>
                    <a:cubicBezTo>
                      <a:pt x="3045614" y="13344"/>
                      <a:pt x="3249808" y="17323"/>
                      <a:pt x="3555462" y="0"/>
                    </a:cubicBezTo>
                    <a:cubicBezTo>
                      <a:pt x="3861116" y="-17323"/>
                      <a:pt x="3937450" y="5092"/>
                      <a:pt x="4164097" y="0"/>
                    </a:cubicBezTo>
                    <a:cubicBezTo>
                      <a:pt x="4390744" y="-5092"/>
                      <a:pt x="4489235" y="12173"/>
                      <a:pt x="4733882" y="0"/>
                    </a:cubicBezTo>
                    <a:cubicBezTo>
                      <a:pt x="4978530" y="-12173"/>
                      <a:pt x="5158859" y="1045"/>
                      <a:pt x="5303667" y="0"/>
                    </a:cubicBezTo>
                    <a:cubicBezTo>
                      <a:pt x="5448475" y="-1045"/>
                      <a:pt x="5779974" y="22365"/>
                      <a:pt x="5951151" y="0"/>
                    </a:cubicBezTo>
                    <a:cubicBezTo>
                      <a:pt x="6122328" y="-22365"/>
                      <a:pt x="6509857" y="33342"/>
                      <a:pt x="6792879" y="0"/>
                    </a:cubicBezTo>
                    <a:cubicBezTo>
                      <a:pt x="6902359" y="-17350"/>
                      <a:pt x="6971848" y="78053"/>
                      <a:pt x="6979149" y="186270"/>
                    </a:cubicBezTo>
                    <a:lnTo>
                      <a:pt x="6979149" y="186267"/>
                    </a:lnTo>
                    <a:lnTo>
                      <a:pt x="6979149" y="186267"/>
                    </a:lnTo>
                    <a:cubicBezTo>
                      <a:pt x="6983309" y="306576"/>
                      <a:pt x="6991665" y="393896"/>
                      <a:pt x="6979149" y="465667"/>
                    </a:cubicBezTo>
                    <a:cubicBezTo>
                      <a:pt x="6957552" y="639789"/>
                      <a:pt x="6983775" y="827078"/>
                      <a:pt x="6979149" y="931330"/>
                    </a:cubicBezTo>
                    <a:cubicBezTo>
                      <a:pt x="6984086" y="1030771"/>
                      <a:pt x="6912436" y="1120704"/>
                      <a:pt x="6792879" y="1117600"/>
                    </a:cubicBezTo>
                    <a:cubicBezTo>
                      <a:pt x="6657254" y="1108597"/>
                      <a:pt x="6299486" y="1117715"/>
                      <a:pt x="6145396" y="1117600"/>
                    </a:cubicBezTo>
                    <a:cubicBezTo>
                      <a:pt x="5991306" y="1117485"/>
                      <a:pt x="5705968" y="1147760"/>
                      <a:pt x="5497912" y="1117600"/>
                    </a:cubicBezTo>
                    <a:cubicBezTo>
                      <a:pt x="5289856" y="1087440"/>
                      <a:pt x="5143707" y="1098086"/>
                      <a:pt x="4850429" y="1117600"/>
                    </a:cubicBezTo>
                    <a:cubicBezTo>
                      <a:pt x="4557151" y="1137114"/>
                      <a:pt x="4426713" y="1106449"/>
                      <a:pt x="4280644" y="1117600"/>
                    </a:cubicBezTo>
                    <a:cubicBezTo>
                      <a:pt x="4134575" y="1128751"/>
                      <a:pt x="3889852" y="1133164"/>
                      <a:pt x="3672009" y="1117600"/>
                    </a:cubicBezTo>
                    <a:cubicBezTo>
                      <a:pt x="3454166" y="1102036"/>
                      <a:pt x="3127394" y="1154983"/>
                      <a:pt x="2907979" y="1117600"/>
                    </a:cubicBezTo>
                    <a:cubicBezTo>
                      <a:pt x="2748528" y="1124666"/>
                      <a:pt x="2561022" y="1132191"/>
                      <a:pt x="2291488" y="1117600"/>
                    </a:cubicBezTo>
                    <a:cubicBezTo>
                      <a:pt x="2021954" y="1103009"/>
                      <a:pt x="1983241" y="1133475"/>
                      <a:pt x="1727340" y="1117600"/>
                    </a:cubicBezTo>
                    <a:cubicBezTo>
                      <a:pt x="1471439" y="1101725"/>
                      <a:pt x="1338352" y="1099319"/>
                      <a:pt x="1163192" y="1117600"/>
                    </a:cubicBezTo>
                    <a:lnTo>
                      <a:pt x="1163192" y="1117600"/>
                    </a:lnTo>
                    <a:cubicBezTo>
                      <a:pt x="932367" y="1106265"/>
                      <a:pt x="882070" y="1108795"/>
                      <a:pt x="674731" y="1117600"/>
                    </a:cubicBezTo>
                    <a:cubicBezTo>
                      <a:pt x="467392" y="1126405"/>
                      <a:pt x="407721" y="1115708"/>
                      <a:pt x="186270" y="1117600"/>
                    </a:cubicBezTo>
                    <a:cubicBezTo>
                      <a:pt x="92010" y="1117799"/>
                      <a:pt x="-3825" y="1036732"/>
                      <a:pt x="0" y="931330"/>
                    </a:cubicBezTo>
                    <a:cubicBezTo>
                      <a:pt x="6597" y="721188"/>
                      <a:pt x="-18923" y="618025"/>
                      <a:pt x="0" y="465667"/>
                    </a:cubicBezTo>
                    <a:cubicBezTo>
                      <a:pt x="10025" y="351928"/>
                      <a:pt x="4496" y="321655"/>
                      <a:pt x="0" y="186267"/>
                    </a:cubicBezTo>
                    <a:lnTo>
                      <a:pt x="0" y="186267"/>
                    </a:lnTo>
                    <a:lnTo>
                      <a:pt x="0" y="186270"/>
                    </a:lnTo>
                    <a:close/>
                  </a:path>
                </a:pathLst>
              </a:custGeom>
              <a:solidFill>
                <a:srgbClr val="FFFFFF">
                  <a:alpha val="89804"/>
                </a:srgbClr>
              </a:solidFill>
              <a:ln>
                <a:solidFill>
                  <a:schemeClr val="accent2"/>
                </a:solidFill>
                <a:extLst>
                  <a:ext uri="{C807C97D-BFC1-408E-A445-0C87EB9F89A2}">
                    <ask:lineSketchStyleProps xmlns:ask="http://schemas.microsoft.com/office/drawing/2018/sketchyshapes" sd="1254547440">
                      <a:prstGeom prst="wedgeRoundRectCallout">
                        <a:avLst>
                          <a:gd name="adj1" fmla="val -36489"/>
                          <a:gd name="adj2" fmla="val -68392"/>
                          <a:gd name="adj3" fmla="val 16667"/>
                        </a:avLst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latin typeface="Meiryo" panose="020B0604030504040204" pitchFamily="34" charset="-128"/>
                  <a:ea typeface="Meiryo" panose="020B0604030504040204" pitchFamily="34" charset="-128"/>
                </a:endParaRP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0E9BD396-BAC3-42D7-B502-A7DCF09919ED}"/>
                  </a:ext>
                </a:extLst>
              </p:cNvPr>
              <p:cNvSpPr txBox="1"/>
              <p:nvPr/>
            </p:nvSpPr>
            <p:spPr>
              <a:xfrm>
                <a:off x="6071844" y="2993110"/>
                <a:ext cx="5795139" cy="10242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th-TH" altLang="ja-JP" sz="2800" dirty="0"/>
                  <a:t>ตั้งแต่เมษายน ก็เริ่มเข้าสู่การเตรียมตัวสอบ กังวลว่าคนที่คบกันอยู่จะไปด้วยกันรอดมั้ย(ม.5)</a:t>
                </a:r>
                <a:endParaRPr lang="ja-JP" altLang="en-US" sz="2800" dirty="0"/>
              </a:p>
            </p:txBody>
          </p:sp>
        </p:grpSp>
        <p:pic>
          <p:nvPicPr>
            <p:cNvPr id="17" name="グラフィックス 16" descr="泣き顔 (塗りつぶしなし) 単色塗りつぶし">
              <a:extLst>
                <a:ext uri="{FF2B5EF4-FFF2-40B4-BE49-F238E27FC236}">
                  <a16:creationId xmlns:a16="http://schemas.microsoft.com/office/drawing/2014/main" id="{3CA7F7CC-1265-4DB1-9A84-A41D8674E07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6894786" y="5337104"/>
              <a:ext cx="705000" cy="705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6476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D3B12AAB-73C4-4ADE-AF46-55D3BE06D084}"/>
              </a:ext>
            </a:extLst>
          </p:cNvPr>
          <p:cNvSpPr/>
          <p:nvPr/>
        </p:nvSpPr>
        <p:spPr>
          <a:xfrm>
            <a:off x="349102" y="1862365"/>
            <a:ext cx="10889672" cy="4391005"/>
          </a:xfrm>
          <a:prstGeom prst="roundRect">
            <a:avLst>
              <a:gd name="adj" fmla="val 2579"/>
            </a:avLst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altLang="ja-JP" sz="3200" b="1" dirty="0">
                <a:solidFill>
                  <a:schemeClr val="tx1"/>
                </a:solidFill>
                <a:latin typeface="+mj-ea"/>
                <a:ea typeface="+mj-ea"/>
              </a:rPr>
              <a:t>อ่านความกังวลของนักเรียนมัธยมของญี่ปุ่นแล้ว เพื่อนๆคิดเห็นอย่างไรบ้างคะ</a:t>
            </a:r>
            <a:endParaRPr lang="en-US" altLang="ja-JP" sz="3200" dirty="0">
              <a:latin typeface="+mn-ea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altLang="ja-JP" sz="3200" dirty="0">
                <a:latin typeface="+mn-ea"/>
              </a:rPr>
              <a:t>เพื่อนๆมีความกังวลแบบเดียวกันหรือไม่คะ</a:t>
            </a:r>
            <a:endParaRPr lang="ja-JP" altLang="en-US" sz="3200" dirty="0">
              <a:latin typeface="+mn-ea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altLang="ja-JP" sz="3200" dirty="0">
                <a:latin typeface="+mn-ea"/>
              </a:rPr>
              <a:t>ถ้าเพื่อนของเรามีความกังวลอย่างนักเรียนญี่ปุ่น เพื่อนๆจะแนะนำอย่างไรคะ</a:t>
            </a:r>
            <a:endParaRPr lang="en-US" altLang="ja-JP" sz="3200" dirty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　</a:t>
            </a:r>
            <a:endParaRPr lang="en-US" altLang="ja-JP" sz="3200" dirty="0">
              <a:latin typeface="+mn-ea"/>
            </a:endParaRPr>
          </a:p>
          <a:p>
            <a:r>
              <a:rPr lang="th-TH" altLang="ja-JP" sz="3200" b="1" dirty="0">
                <a:latin typeface="+mn-ea"/>
              </a:rPr>
              <a:t>ลองพูดคุยกับเพื่อนๆดู</a:t>
            </a:r>
          </a:p>
          <a:p>
            <a:r>
              <a:rPr lang="th-TH" altLang="ja-JP" sz="3200" dirty="0">
                <a:latin typeface="+mn-ea"/>
              </a:rPr>
              <a:t>หากมีข้อคิดเห็นเกี่ยวกับเรื่องการคบเพื่อนของนักเรียนมัธยมปลายญี่ปุ่น</a:t>
            </a:r>
          </a:p>
          <a:p>
            <a:r>
              <a:rPr lang="th-TH" altLang="ja-JP" sz="3200" dirty="0">
                <a:latin typeface="+mn-ea"/>
              </a:rPr>
              <a:t>ในประเด็นนอกเหนือจากนี้ ก็ลองพูดคุยกับเพื่อนๆที่อยู่รอบๆนะคะ</a:t>
            </a:r>
            <a:endParaRPr lang="en-US" altLang="ja-JP" sz="3200" dirty="0">
              <a:latin typeface="+mn-ea"/>
            </a:endParaRPr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FA3675A1-DB2A-4A3D-8E4D-03BB68690E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6650" y="4772615"/>
            <a:ext cx="2783970" cy="1868054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8C125DD1-F74E-467E-AB4E-CC6DE81C5C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2830" y="102399"/>
            <a:ext cx="1409203" cy="1759966"/>
          </a:xfrm>
          <a:prstGeom prst="rect">
            <a:avLst/>
          </a:prstGeom>
        </p:spPr>
      </p:pic>
      <p:sp>
        <p:nvSpPr>
          <p:cNvPr id="8" name="タイトル 1">
            <a:extLst>
              <a:ext uri="{FF2B5EF4-FFF2-40B4-BE49-F238E27FC236}">
                <a16:creationId xmlns:a16="http://schemas.microsoft.com/office/drawing/2014/main" id="{86453468-8F35-4265-8A02-A4E886669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9841" y="172385"/>
            <a:ext cx="6764867" cy="1325563"/>
          </a:xfrm>
        </p:spPr>
        <p:txBody>
          <a:bodyPr>
            <a:normAutofit/>
          </a:bodyPr>
          <a:lstStyle/>
          <a:p>
            <a:r>
              <a:rPr lang="th-TH" altLang="ja-JP" sz="4800" dirty="0">
                <a:cs typeface="+mn-cs"/>
              </a:rPr>
              <a:t>จุดเหมือนและจุดต่างกับญี่ปุ่น</a:t>
            </a:r>
            <a:endParaRPr kumimoji="1" lang="en-US" sz="4800" dirty="0">
              <a:cs typeface="+mn-cs"/>
            </a:endParaRPr>
          </a:p>
        </p:txBody>
      </p:sp>
      <p:sp>
        <p:nvSpPr>
          <p:cNvPr id="10" name="雲形吹き出し 5">
            <a:extLst>
              <a:ext uri="{FF2B5EF4-FFF2-40B4-BE49-F238E27FC236}">
                <a16:creationId xmlns:a16="http://schemas.microsoft.com/office/drawing/2014/main" id="{C03817DC-DBD9-4138-9ADA-8AE5EDBCE3FA}"/>
              </a:ext>
            </a:extLst>
          </p:cNvPr>
          <p:cNvSpPr/>
          <p:nvPr/>
        </p:nvSpPr>
        <p:spPr>
          <a:xfrm>
            <a:off x="791632" y="172385"/>
            <a:ext cx="2099733" cy="1213115"/>
          </a:xfrm>
          <a:prstGeom prst="cloudCallout">
            <a:avLst>
              <a:gd name="adj1" fmla="val 31586"/>
              <a:gd name="adj2" fmla="val 611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11" name="テキスト ボックス 6">
            <a:extLst>
              <a:ext uri="{FF2B5EF4-FFF2-40B4-BE49-F238E27FC236}">
                <a16:creationId xmlns:a16="http://schemas.microsoft.com/office/drawing/2014/main" id="{73C4F3F6-630D-4B7A-A462-98B2559A2C9C}"/>
              </a:ext>
            </a:extLst>
          </p:cNvPr>
          <p:cNvSpPr txBox="1"/>
          <p:nvPr/>
        </p:nvSpPr>
        <p:spPr>
          <a:xfrm>
            <a:off x="1024465" y="301890"/>
            <a:ext cx="16340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th-TH" sz="2800" b="1" dirty="0">
                <a:solidFill>
                  <a:schemeClr val="bg1"/>
                </a:solidFill>
              </a:rPr>
              <a:t>ย้อนคิด</a:t>
            </a:r>
          </a:p>
          <a:p>
            <a:pPr algn="ctr"/>
            <a:r>
              <a:rPr lang="th-TH" sz="2800" b="1" dirty="0">
                <a:solidFill>
                  <a:schemeClr val="bg1"/>
                </a:solidFill>
              </a:rPr>
              <a:t>เรื่องของไทย</a:t>
            </a:r>
            <a:endParaRPr kumimoji="1"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400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0EC383-499F-77F0-72E4-9FD66EA5E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063" y="387531"/>
            <a:ext cx="10515600" cy="1325563"/>
          </a:xfrm>
        </p:spPr>
        <p:txBody>
          <a:bodyPr>
            <a:normAutofit/>
          </a:bodyPr>
          <a:lstStyle/>
          <a:p>
            <a:r>
              <a:rPr lang="ja-JP" altLang="en-US" sz="36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出典</a:t>
            </a:r>
            <a:endParaRPr lang="en-US" sz="36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EBA4DC-31A9-1478-29E2-063B446A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063" y="1456349"/>
            <a:ext cx="11553091" cy="4351338"/>
          </a:xfrm>
        </p:spPr>
        <p:txBody>
          <a:bodyPr>
            <a:normAutofit/>
          </a:bodyPr>
          <a:lstStyle/>
          <a:p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P.3-5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 RECRUIT 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「高校生のリアルな遊び事情を調査！お金をかけない遊び方ってどんな遊び？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【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高校生なう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】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｜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【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スタディサプリ進路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】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高校生に関するニュースを配信」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2"/>
              </a:rPr>
              <a:t>https://shingakunet.com/journal/trend/20160420080000/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2025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年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15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日最終アクセス）</a:t>
            </a:r>
            <a:endParaRPr lang="en-US" altLang="ja-JP" sz="24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P.8-9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学研「</a:t>
            </a:r>
            <a:r>
              <a:rPr lang="zh-CN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高校生白書</a:t>
            </a:r>
            <a:r>
              <a:rPr lang="en-US" altLang="zh-CN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Web</a:t>
            </a:r>
            <a:r>
              <a:rPr lang="zh-CN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版　学研教育総合研究所｜学研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」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3"/>
              </a:rPr>
              <a:t>https://www.gakken.jp/kyouikusouken/whitepaper/h202108/chapter9/05.html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2025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年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15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日最終アクセス）</a:t>
            </a:r>
            <a:endParaRPr lang="en-US" altLang="ja-JP" sz="24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P10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集英社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『Seventeen (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セブンティーン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) 2023 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春号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』</a:t>
            </a:r>
          </a:p>
          <a:p>
            <a:endParaRPr lang="en-US" altLang="ja-JP" sz="24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7206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B5393FF-AB80-9726-B398-B5EE1C1FE8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155" y="1163352"/>
            <a:ext cx="3839682" cy="257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D863A20-0D5B-8B3C-4D95-1840DD610F70}"/>
              </a:ext>
            </a:extLst>
          </p:cNvPr>
          <p:cNvSpPr txBox="1"/>
          <p:nvPr/>
        </p:nvSpPr>
        <p:spPr>
          <a:xfrm>
            <a:off x="2021869" y="4680351"/>
            <a:ext cx="814826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th-TH" sz="3600" dirty="0"/>
              <a:t>ปกตินักเรียนส่วนใหญ่จะอยู่คนเดียว  หรืออยู่กับเพื่อนคะ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h-TH" sz="3600" dirty="0"/>
              <a:t>เวลานักเรียนอยู่กับเพื่อน ทำกิจกรรมอะไรกันบ้างคะ</a:t>
            </a:r>
          </a:p>
        </p:txBody>
      </p:sp>
      <p:sp>
        <p:nvSpPr>
          <p:cNvPr id="5" name="矢印: 五方向 6">
            <a:extLst>
              <a:ext uri="{FF2B5EF4-FFF2-40B4-BE49-F238E27FC236}">
                <a16:creationId xmlns:a16="http://schemas.microsoft.com/office/drawing/2014/main" id="{C4C26D17-6BD9-D158-9ACB-4DEFBE9D414C}"/>
              </a:ext>
            </a:extLst>
          </p:cNvPr>
          <p:cNvSpPr/>
          <p:nvPr/>
        </p:nvSpPr>
        <p:spPr>
          <a:xfrm>
            <a:off x="1039216" y="827700"/>
            <a:ext cx="2210234" cy="775043"/>
          </a:xfrm>
          <a:custGeom>
            <a:avLst/>
            <a:gdLst>
              <a:gd name="connsiteX0" fmla="*/ 0 w 2210234"/>
              <a:gd name="connsiteY0" fmla="*/ 0 h 775043"/>
              <a:gd name="connsiteX1" fmla="*/ 1822713 w 2210234"/>
              <a:gd name="connsiteY1" fmla="*/ 0 h 775043"/>
              <a:gd name="connsiteX2" fmla="*/ 2210234 w 2210234"/>
              <a:gd name="connsiteY2" fmla="*/ 387522 h 775043"/>
              <a:gd name="connsiteX3" fmla="*/ 1822713 w 2210234"/>
              <a:gd name="connsiteY3" fmla="*/ 775043 h 775043"/>
              <a:gd name="connsiteX4" fmla="*/ 0 w 2210234"/>
              <a:gd name="connsiteY4" fmla="*/ 775043 h 775043"/>
              <a:gd name="connsiteX5" fmla="*/ 0 w 2210234"/>
              <a:gd name="connsiteY5" fmla="*/ 0 h 77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0234" h="775043" fill="none" extrusionOk="0">
                <a:moveTo>
                  <a:pt x="0" y="0"/>
                </a:moveTo>
                <a:cubicBezTo>
                  <a:pt x="771473" y="1323"/>
                  <a:pt x="1518200" y="56473"/>
                  <a:pt x="1822713" y="0"/>
                </a:cubicBezTo>
                <a:cubicBezTo>
                  <a:pt x="1887600" y="125241"/>
                  <a:pt x="2138300" y="373075"/>
                  <a:pt x="2210234" y="387522"/>
                </a:cubicBezTo>
                <a:cubicBezTo>
                  <a:pt x="2091872" y="468189"/>
                  <a:pt x="1862123" y="671690"/>
                  <a:pt x="1822713" y="775043"/>
                </a:cubicBezTo>
                <a:cubicBezTo>
                  <a:pt x="1559185" y="742632"/>
                  <a:pt x="438328" y="690266"/>
                  <a:pt x="0" y="775043"/>
                </a:cubicBezTo>
                <a:cubicBezTo>
                  <a:pt x="34774" y="565007"/>
                  <a:pt x="55805" y="136291"/>
                  <a:pt x="0" y="0"/>
                </a:cubicBezTo>
                <a:close/>
              </a:path>
              <a:path w="2210234" h="775043" stroke="0" extrusionOk="0">
                <a:moveTo>
                  <a:pt x="0" y="0"/>
                </a:moveTo>
                <a:cubicBezTo>
                  <a:pt x="682006" y="-55942"/>
                  <a:pt x="955956" y="8340"/>
                  <a:pt x="1822713" y="0"/>
                </a:cubicBezTo>
                <a:cubicBezTo>
                  <a:pt x="1957740" y="155358"/>
                  <a:pt x="2044064" y="260391"/>
                  <a:pt x="2210234" y="387522"/>
                </a:cubicBezTo>
                <a:cubicBezTo>
                  <a:pt x="2098891" y="450952"/>
                  <a:pt x="1992387" y="610435"/>
                  <a:pt x="1822713" y="775043"/>
                </a:cubicBezTo>
                <a:cubicBezTo>
                  <a:pt x="1563175" y="711598"/>
                  <a:pt x="771437" y="844545"/>
                  <a:pt x="0" y="775043"/>
                </a:cubicBezTo>
                <a:cubicBezTo>
                  <a:pt x="-33438" y="676595"/>
                  <a:pt x="-30800" y="326315"/>
                  <a:pt x="0" y="0"/>
                </a:cubicBezTo>
                <a:close/>
              </a:path>
            </a:pathLst>
          </a:custGeom>
          <a:solidFill>
            <a:srgbClr val="C55A11"/>
          </a:solidFill>
          <a:ln w="12700" cap="flat" cmpd="sng" algn="ctr">
            <a:solidFill>
              <a:schemeClr val="accent5">
                <a:lumMod val="50000"/>
              </a:scheme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380318463">
                  <a:prstGeom prst="homePlat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h-TH" sz="2800" b="1" i="0" u="none" strike="noStrike" kern="1200" normalizeH="0" baseline="0" noProof="0" dirty="0">
                <a:solidFill>
                  <a:schemeClr val="bg1"/>
                </a:solidFill>
                <a:uLnTx/>
                <a:uFillTx/>
                <a:latin typeface="Calibri" panose="020F0502020204030204"/>
              </a:rPr>
              <a:t>แชร์ข้อมูลที่รู้มา</a:t>
            </a:r>
            <a:endParaRPr kumimoji="0" lang="en-US" sz="2800" b="1" i="0" u="none" strike="noStrike" kern="1200" normalizeH="0" baseline="0" noProof="0" dirty="0">
              <a:solidFill>
                <a:schemeClr val="bg1"/>
              </a:solidFill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87246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椅子に座る女性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B8DD4A9-65E9-2134-B154-B3E5A0FB09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62" t="328" r="120" b="-328"/>
          <a:stretch/>
        </p:blipFill>
        <p:spPr>
          <a:xfrm>
            <a:off x="10188167" y="4885951"/>
            <a:ext cx="1440000" cy="14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図 4" descr="若い, 屋内, 人, 少年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DD6C7A85-27A6-0312-AC42-7AC7C0EFF2B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1" r="16641"/>
          <a:stretch/>
        </p:blipFill>
        <p:spPr>
          <a:xfrm>
            <a:off x="9298078" y="3105457"/>
            <a:ext cx="1440000" cy="14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91DACEA-47B1-923D-ED6B-061A5E84065E}"/>
              </a:ext>
            </a:extLst>
          </p:cNvPr>
          <p:cNvGrpSpPr/>
          <p:nvPr/>
        </p:nvGrpSpPr>
        <p:grpSpPr>
          <a:xfrm>
            <a:off x="2406458" y="532049"/>
            <a:ext cx="7988300" cy="646331"/>
            <a:chOff x="2100471" y="1023753"/>
            <a:chExt cx="7988300" cy="646331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FE1AA93E-D0D6-2433-DEF5-99E4FC2E3AB5}"/>
                </a:ext>
              </a:extLst>
            </p:cNvPr>
            <p:cNvSpPr/>
            <p:nvPr/>
          </p:nvSpPr>
          <p:spPr>
            <a:xfrm>
              <a:off x="2456794" y="1448616"/>
              <a:ext cx="6736429" cy="182455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+mn-ea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334A4621-CDDC-BE6D-88DB-7695D66E45D0}"/>
                </a:ext>
              </a:extLst>
            </p:cNvPr>
            <p:cNvSpPr txBox="1"/>
            <p:nvPr/>
          </p:nvSpPr>
          <p:spPr>
            <a:xfrm>
              <a:off x="2100471" y="1023753"/>
              <a:ext cx="7988300" cy="64633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th-TH" altLang="ja-JP" sz="3600" b="1" dirty="0">
                  <a:latin typeface="+mn-ea"/>
                </a:rPr>
                <a:t>หลังเลิกเรียน มักจะไปเที่ยวเล่นกับใคร</a:t>
              </a:r>
              <a:r>
                <a:rPr lang="ja-JP" altLang="en-US" sz="3200" dirty="0">
                  <a:latin typeface="+mn-ea"/>
                </a:rPr>
                <a:t>？</a:t>
              </a:r>
              <a:endParaRPr lang="en-US" sz="3200" dirty="0">
                <a:latin typeface="+mn-ea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FFCC901-7F41-D6AA-BAD1-089EAE606420}"/>
              </a:ext>
            </a:extLst>
          </p:cNvPr>
          <p:cNvGrpSpPr/>
          <p:nvPr/>
        </p:nvGrpSpPr>
        <p:grpSpPr>
          <a:xfrm>
            <a:off x="948860" y="1516902"/>
            <a:ext cx="7612729" cy="960398"/>
            <a:chOff x="1003300" y="2289951"/>
            <a:chExt cx="7612729" cy="1028700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06116825-72CD-6FF8-EC66-2042EC08B85C}"/>
                </a:ext>
              </a:extLst>
            </p:cNvPr>
            <p:cNvSpPr/>
            <p:nvPr/>
          </p:nvSpPr>
          <p:spPr>
            <a:xfrm>
              <a:off x="1003300" y="2289951"/>
              <a:ext cx="1943100" cy="1028700"/>
            </a:xfrm>
            <a:prstGeom prst="rect">
              <a:avLst/>
            </a:prstGeom>
            <a:solidFill>
              <a:schemeClr val="accent3"/>
            </a:solidFill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3600" b="1" dirty="0">
                  <a:latin typeface="+mn-ea"/>
                </a:rPr>
                <a:t>อันดับ 1</a:t>
              </a:r>
              <a:endParaRPr lang="en-US" sz="3600" b="1" dirty="0">
                <a:latin typeface="+mn-ea"/>
              </a:endParaRP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AE4431F8-0BA7-0E9E-CCC5-47D4619B2D7F}"/>
                </a:ext>
              </a:extLst>
            </p:cNvPr>
            <p:cNvSpPr/>
            <p:nvPr/>
          </p:nvSpPr>
          <p:spPr>
            <a:xfrm>
              <a:off x="2946400" y="2307026"/>
              <a:ext cx="5669629" cy="99454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>
                  <a:lumMod val="60000"/>
                  <a:lumOff val="40000"/>
                </a:schemeClr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altLang="ja-JP" sz="3600" b="1" dirty="0">
                  <a:solidFill>
                    <a:schemeClr val="tx1"/>
                  </a:solidFill>
                  <a:latin typeface="+mn-ea"/>
                </a:rPr>
                <a:t>เที่ยวเล่นกับเพื่อนที่โรงเรียน</a:t>
              </a:r>
              <a:r>
                <a:rPr lang="ja-JP" altLang="en-US" sz="3600" b="1" dirty="0">
                  <a:solidFill>
                    <a:schemeClr val="tx1"/>
                  </a:solidFill>
                  <a:latin typeface="+mn-ea"/>
                </a:rPr>
                <a:t>　</a:t>
              </a:r>
              <a:r>
                <a:rPr lang="en-US" altLang="ja-JP" sz="2800" b="1" dirty="0">
                  <a:solidFill>
                    <a:srgbClr val="0070C0"/>
                  </a:solidFill>
                  <a:latin typeface="+mn-ea"/>
                </a:rPr>
                <a:t>42.3</a:t>
              </a:r>
              <a:r>
                <a:rPr lang="ja-JP" altLang="en-US" sz="2800" b="1" dirty="0">
                  <a:solidFill>
                    <a:srgbClr val="0070C0"/>
                  </a:solidFill>
                  <a:latin typeface="+mn-ea"/>
                </a:rPr>
                <a:t>％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0C879C9-8092-CFF3-7FE7-8BE1613E77DC}"/>
              </a:ext>
            </a:extLst>
          </p:cNvPr>
          <p:cNvGrpSpPr/>
          <p:nvPr/>
        </p:nvGrpSpPr>
        <p:grpSpPr>
          <a:xfrm>
            <a:off x="948860" y="3537484"/>
            <a:ext cx="7612729" cy="960398"/>
            <a:chOff x="1003300" y="4067951"/>
            <a:chExt cx="7612729" cy="1028700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BEDA7A6E-5D91-8BF3-47B8-007702A980D1}"/>
                </a:ext>
              </a:extLst>
            </p:cNvPr>
            <p:cNvSpPr/>
            <p:nvPr/>
          </p:nvSpPr>
          <p:spPr>
            <a:xfrm>
              <a:off x="1003300" y="4067951"/>
              <a:ext cx="1943100" cy="1028700"/>
            </a:xfrm>
            <a:prstGeom prst="rect">
              <a:avLst/>
            </a:prstGeom>
            <a:solidFill>
              <a:schemeClr val="accent3"/>
            </a:solidFill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3600" b="1" dirty="0">
                  <a:latin typeface="+mn-ea"/>
                </a:rPr>
                <a:t>อันดับ 2</a:t>
              </a:r>
              <a:endParaRPr lang="en-US" sz="3600" b="1" dirty="0">
                <a:latin typeface="+mn-ea"/>
              </a:endParaRP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A43B07AD-86DE-FB43-1891-512F820EE3AA}"/>
                </a:ext>
              </a:extLst>
            </p:cNvPr>
            <p:cNvSpPr/>
            <p:nvPr/>
          </p:nvSpPr>
          <p:spPr>
            <a:xfrm>
              <a:off x="2946400" y="4085026"/>
              <a:ext cx="5669629" cy="99454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>
                  <a:lumMod val="60000"/>
                  <a:lumOff val="40000"/>
                </a:schemeClr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altLang="ja-JP" sz="3600" b="1" dirty="0">
                  <a:solidFill>
                    <a:prstClr val="black"/>
                  </a:solidFill>
                  <a:latin typeface="+mn-ea"/>
                </a:rPr>
                <a:t>จะใช้เวลาอยู่ตัวคนเดียว</a:t>
              </a:r>
              <a:r>
                <a:rPr lang="ja-JP" altLang="en-US" sz="3600" b="1" dirty="0">
                  <a:solidFill>
                    <a:prstClr val="black"/>
                  </a:solidFill>
                  <a:latin typeface="+mn-ea"/>
                </a:rPr>
                <a:t>　</a:t>
              </a:r>
              <a:r>
                <a:rPr lang="en-US" altLang="ja-JP" sz="2800" b="1" dirty="0">
                  <a:solidFill>
                    <a:srgbClr val="0070C0"/>
                  </a:solidFill>
                  <a:latin typeface="+mn-ea"/>
                </a:rPr>
                <a:t>35.6</a:t>
              </a:r>
              <a:r>
                <a:rPr lang="ja-JP" altLang="en-US" sz="2800" b="1" dirty="0">
                  <a:solidFill>
                    <a:srgbClr val="0070C0"/>
                  </a:solidFill>
                  <a:latin typeface="+mn-ea"/>
                </a:rPr>
                <a:t>％</a:t>
              </a: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8429BB42-8484-9D51-7A33-78A527A29606}"/>
              </a:ext>
            </a:extLst>
          </p:cNvPr>
          <p:cNvGrpSpPr/>
          <p:nvPr/>
        </p:nvGrpSpPr>
        <p:grpSpPr>
          <a:xfrm>
            <a:off x="948860" y="5528311"/>
            <a:ext cx="7612729" cy="928515"/>
            <a:chOff x="1003300" y="5769751"/>
            <a:chExt cx="7612729" cy="1028700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3916C9A7-997B-B4C2-148A-B391183DF771}"/>
                </a:ext>
              </a:extLst>
            </p:cNvPr>
            <p:cNvSpPr/>
            <p:nvPr/>
          </p:nvSpPr>
          <p:spPr>
            <a:xfrm>
              <a:off x="1003300" y="5769751"/>
              <a:ext cx="1943100" cy="1028700"/>
            </a:xfrm>
            <a:prstGeom prst="rect">
              <a:avLst/>
            </a:prstGeom>
            <a:solidFill>
              <a:schemeClr val="accent3"/>
            </a:solidFill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3600" b="1" dirty="0">
                  <a:latin typeface="+mn-ea"/>
                </a:rPr>
                <a:t>อันดับ 3</a:t>
              </a:r>
              <a:endParaRPr lang="en-US" sz="3600" b="1" dirty="0">
                <a:latin typeface="+mn-ea"/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E5F9B5EC-8E4B-9376-1320-12ED82FC470E}"/>
                </a:ext>
              </a:extLst>
            </p:cNvPr>
            <p:cNvSpPr/>
            <p:nvPr/>
          </p:nvSpPr>
          <p:spPr>
            <a:xfrm>
              <a:off x="2946400" y="5786826"/>
              <a:ext cx="5669629" cy="99454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>
                  <a:lumMod val="60000"/>
                  <a:lumOff val="40000"/>
                </a:schemeClr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altLang="ja-JP" sz="2800" b="1" dirty="0">
                  <a:solidFill>
                    <a:prstClr val="black"/>
                  </a:solidFill>
                </a:rPr>
                <a:t>เที่ยวเล่นกับเพื่อนชั้นเดียวกันสมัยประถม</a:t>
              </a:r>
            </a:p>
            <a:p>
              <a:pPr algn="ctr"/>
              <a:r>
                <a:rPr lang="th-TH" altLang="ja-JP" sz="2800" b="1" dirty="0">
                  <a:solidFill>
                    <a:prstClr val="black"/>
                  </a:solidFill>
                </a:rPr>
                <a:t>และมัธยมต้น</a:t>
              </a:r>
              <a:r>
                <a:rPr lang="ja-JP" altLang="en-US" sz="2800" b="1" dirty="0">
                  <a:solidFill>
                    <a:prstClr val="black"/>
                  </a:solidFill>
                </a:rPr>
                <a:t>　</a:t>
              </a:r>
              <a:r>
                <a:rPr lang="en-US" altLang="ja-JP" sz="2400" b="1" dirty="0">
                  <a:solidFill>
                    <a:srgbClr val="0070C0"/>
                  </a:solidFill>
                  <a:latin typeface="+mn-ea"/>
                </a:rPr>
                <a:t>9.6</a:t>
              </a:r>
              <a:r>
                <a:rPr lang="ja-JP" altLang="en-US" sz="2400" b="1" dirty="0">
                  <a:solidFill>
                    <a:srgbClr val="0070C0"/>
                  </a:solidFill>
                  <a:latin typeface="+mn-ea"/>
                </a:rPr>
                <a:t>％</a:t>
              </a:r>
              <a:endParaRPr lang="en-US" sz="2400" b="1" dirty="0">
                <a:solidFill>
                  <a:srgbClr val="0070C0"/>
                </a:solidFill>
                <a:latin typeface="+mn-ea"/>
              </a:endParaRPr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FDAA2B1-00C2-E343-ACA1-8485D9EE765D}"/>
              </a:ext>
            </a:extLst>
          </p:cNvPr>
          <p:cNvSpPr txBox="1"/>
          <p:nvPr/>
        </p:nvSpPr>
        <p:spPr>
          <a:xfrm>
            <a:off x="210598" y="6472535"/>
            <a:ext cx="120660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高校生のリアルな遊び事情を調査！お金をかけない遊び方ってどんな遊び？</a:t>
            </a:r>
            <a:r>
              <a:rPr lang="en-US" altLang="ja-JP" sz="120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【</a:t>
            </a:r>
            <a:r>
              <a:rPr lang="ja-JP" altLang="en-US" sz="120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高校生なう</a:t>
            </a:r>
            <a:r>
              <a:rPr lang="en-US" altLang="ja-JP" sz="120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】</a:t>
            </a:r>
            <a:r>
              <a:rPr lang="ja-JP" altLang="en-US" sz="120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｜</a:t>
            </a:r>
            <a:r>
              <a:rPr lang="en-US" altLang="ja-JP" sz="120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【</a:t>
            </a:r>
            <a:r>
              <a:rPr lang="ja-JP" altLang="en-US" sz="120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スタディサプリ進路</a:t>
            </a:r>
            <a:r>
              <a:rPr lang="en-US" altLang="ja-JP" sz="120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】</a:t>
            </a:r>
            <a:r>
              <a:rPr lang="ja-JP" altLang="en-US" sz="1200" dirty="0">
                <a:solidFill>
                  <a:srgbClr val="6B9F2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高校生に関するニュースを配信 </a:t>
            </a:r>
            <a:r>
              <a:rPr lang="en-US" altLang="ja-JP" sz="1200" dirty="0">
                <a:solidFill>
                  <a:schemeClr val="accent4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(shingakunet.com)</a:t>
            </a:r>
            <a:endParaRPr lang="en-US" sz="1200" dirty="0">
              <a:solidFill>
                <a:schemeClr val="accent4"/>
              </a:solidFill>
            </a:endParaRPr>
          </a:p>
        </p:txBody>
      </p:sp>
      <p:pic>
        <p:nvPicPr>
          <p:cNvPr id="3" name="図 2" descr="病室のネクタイをした男性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8CB33B1-FA34-C777-29B0-74EE8F92AC4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1" r="16641"/>
          <a:stretch/>
        </p:blipFill>
        <p:spPr>
          <a:xfrm rot="340607">
            <a:off x="9950000" y="1311605"/>
            <a:ext cx="1440000" cy="14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E75AE9F6-2B71-5ADE-FC83-B3A9012E62E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4995"/>
          <a:stretch/>
        </p:blipFill>
        <p:spPr>
          <a:xfrm rot="190126">
            <a:off x="10228697" y="1189807"/>
            <a:ext cx="876402" cy="184040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CDB70CCC-A302-9EB0-A9FE-080384067A2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52312" b="24423"/>
          <a:stretch/>
        </p:blipFill>
        <p:spPr>
          <a:xfrm rot="19575790">
            <a:off x="9003855" y="3075793"/>
            <a:ext cx="942478" cy="220379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19D3D18A-2220-F817-2E15-784D25A8EDA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3949"/>
          <a:stretch/>
        </p:blipFill>
        <p:spPr>
          <a:xfrm rot="21197792">
            <a:off x="10610456" y="4719079"/>
            <a:ext cx="1008634" cy="214576"/>
          </a:xfrm>
          <a:prstGeom prst="rect">
            <a:avLst/>
          </a:prstGeom>
        </p:spPr>
      </p:pic>
      <p:sp>
        <p:nvSpPr>
          <p:cNvPr id="33" name="吹き出し: 角を丸めた四角形 32">
            <a:extLst>
              <a:ext uri="{FF2B5EF4-FFF2-40B4-BE49-F238E27FC236}">
                <a16:creationId xmlns:a16="http://schemas.microsoft.com/office/drawing/2014/main" id="{2D080B15-4085-2809-0563-8CE4FF280DB1}"/>
              </a:ext>
            </a:extLst>
          </p:cNvPr>
          <p:cNvSpPr/>
          <p:nvPr/>
        </p:nvSpPr>
        <p:spPr>
          <a:xfrm>
            <a:off x="210598" y="92764"/>
            <a:ext cx="2250886" cy="1289325"/>
          </a:xfrm>
          <a:custGeom>
            <a:avLst/>
            <a:gdLst>
              <a:gd name="connsiteX0" fmla="*/ 0 w 2250886"/>
              <a:gd name="connsiteY0" fmla="*/ 214892 h 1289325"/>
              <a:gd name="connsiteX1" fmla="*/ 214892 w 2250886"/>
              <a:gd name="connsiteY1" fmla="*/ 0 h 1289325"/>
              <a:gd name="connsiteX2" fmla="*/ 763955 w 2250886"/>
              <a:gd name="connsiteY2" fmla="*/ 0 h 1289325"/>
              <a:gd name="connsiteX3" fmla="*/ 1313017 w 2250886"/>
              <a:gd name="connsiteY3" fmla="*/ 0 h 1289325"/>
              <a:gd name="connsiteX4" fmla="*/ 1313017 w 2250886"/>
              <a:gd name="connsiteY4" fmla="*/ 0 h 1289325"/>
              <a:gd name="connsiteX5" fmla="*/ 1875738 w 2250886"/>
              <a:gd name="connsiteY5" fmla="*/ 0 h 1289325"/>
              <a:gd name="connsiteX6" fmla="*/ 2035994 w 2250886"/>
              <a:gd name="connsiteY6" fmla="*/ 0 h 1289325"/>
              <a:gd name="connsiteX7" fmla="*/ 2250886 w 2250886"/>
              <a:gd name="connsiteY7" fmla="*/ 214892 h 1289325"/>
              <a:gd name="connsiteX8" fmla="*/ 2250886 w 2250886"/>
              <a:gd name="connsiteY8" fmla="*/ 752106 h 1289325"/>
              <a:gd name="connsiteX9" fmla="*/ 2471765 w 2250886"/>
              <a:gd name="connsiteY9" fmla="*/ 761798 h 1289325"/>
              <a:gd name="connsiteX10" fmla="*/ 2250886 w 2250886"/>
              <a:gd name="connsiteY10" fmla="*/ 1074438 h 1289325"/>
              <a:gd name="connsiteX11" fmla="*/ 2250886 w 2250886"/>
              <a:gd name="connsiteY11" fmla="*/ 1074433 h 1289325"/>
              <a:gd name="connsiteX12" fmla="*/ 2035994 w 2250886"/>
              <a:gd name="connsiteY12" fmla="*/ 1289325 h 1289325"/>
              <a:gd name="connsiteX13" fmla="*/ 1875738 w 2250886"/>
              <a:gd name="connsiteY13" fmla="*/ 1289325 h 1289325"/>
              <a:gd name="connsiteX14" fmla="*/ 1313017 w 2250886"/>
              <a:gd name="connsiteY14" fmla="*/ 1289325 h 1289325"/>
              <a:gd name="connsiteX15" fmla="*/ 1313017 w 2250886"/>
              <a:gd name="connsiteY15" fmla="*/ 1289325 h 1289325"/>
              <a:gd name="connsiteX16" fmla="*/ 796898 w 2250886"/>
              <a:gd name="connsiteY16" fmla="*/ 1289325 h 1289325"/>
              <a:gd name="connsiteX17" fmla="*/ 214892 w 2250886"/>
              <a:gd name="connsiteY17" fmla="*/ 1289325 h 1289325"/>
              <a:gd name="connsiteX18" fmla="*/ 0 w 2250886"/>
              <a:gd name="connsiteY18" fmla="*/ 1074433 h 1289325"/>
              <a:gd name="connsiteX19" fmla="*/ 0 w 2250886"/>
              <a:gd name="connsiteY19" fmla="*/ 1074438 h 1289325"/>
              <a:gd name="connsiteX20" fmla="*/ 0 w 2250886"/>
              <a:gd name="connsiteY20" fmla="*/ 752106 h 1289325"/>
              <a:gd name="connsiteX21" fmla="*/ 0 w 2250886"/>
              <a:gd name="connsiteY21" fmla="*/ 752106 h 1289325"/>
              <a:gd name="connsiteX22" fmla="*/ 0 w 2250886"/>
              <a:gd name="connsiteY22" fmla="*/ 214892 h 128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0886" h="1289325" extrusionOk="0">
                <a:moveTo>
                  <a:pt x="0" y="214892"/>
                </a:moveTo>
                <a:cubicBezTo>
                  <a:pt x="19987" y="104714"/>
                  <a:pt x="128187" y="4625"/>
                  <a:pt x="214892" y="0"/>
                </a:cubicBezTo>
                <a:cubicBezTo>
                  <a:pt x="341037" y="-11558"/>
                  <a:pt x="645308" y="41451"/>
                  <a:pt x="763955" y="0"/>
                </a:cubicBezTo>
                <a:cubicBezTo>
                  <a:pt x="882602" y="-41451"/>
                  <a:pt x="1056004" y="60269"/>
                  <a:pt x="1313017" y="0"/>
                </a:cubicBezTo>
                <a:lnTo>
                  <a:pt x="1313017" y="0"/>
                </a:lnTo>
                <a:cubicBezTo>
                  <a:pt x="1487046" y="-40194"/>
                  <a:pt x="1670047" y="52831"/>
                  <a:pt x="1875738" y="0"/>
                </a:cubicBezTo>
                <a:cubicBezTo>
                  <a:pt x="1935831" y="-5013"/>
                  <a:pt x="1965813" y="19070"/>
                  <a:pt x="2035994" y="0"/>
                </a:cubicBezTo>
                <a:cubicBezTo>
                  <a:pt x="2156411" y="3541"/>
                  <a:pt x="2268036" y="83956"/>
                  <a:pt x="2250886" y="214892"/>
                </a:cubicBezTo>
                <a:cubicBezTo>
                  <a:pt x="2256568" y="383900"/>
                  <a:pt x="2190434" y="537865"/>
                  <a:pt x="2250886" y="752106"/>
                </a:cubicBezTo>
                <a:cubicBezTo>
                  <a:pt x="2348185" y="731598"/>
                  <a:pt x="2406475" y="770485"/>
                  <a:pt x="2471765" y="761798"/>
                </a:cubicBezTo>
                <a:cubicBezTo>
                  <a:pt x="2413771" y="901054"/>
                  <a:pt x="2295926" y="960586"/>
                  <a:pt x="2250886" y="1074438"/>
                </a:cubicBezTo>
                <a:lnTo>
                  <a:pt x="2250886" y="1074433"/>
                </a:lnTo>
                <a:cubicBezTo>
                  <a:pt x="2237550" y="1185980"/>
                  <a:pt x="2152420" y="1285678"/>
                  <a:pt x="2035994" y="1289325"/>
                </a:cubicBezTo>
                <a:cubicBezTo>
                  <a:pt x="1972391" y="1304070"/>
                  <a:pt x="1952791" y="1275223"/>
                  <a:pt x="1875738" y="1289325"/>
                </a:cubicBezTo>
                <a:cubicBezTo>
                  <a:pt x="1664570" y="1291841"/>
                  <a:pt x="1444847" y="1254605"/>
                  <a:pt x="1313017" y="1289325"/>
                </a:cubicBezTo>
                <a:lnTo>
                  <a:pt x="1313017" y="1289325"/>
                </a:lnTo>
                <a:cubicBezTo>
                  <a:pt x="1146845" y="1338875"/>
                  <a:pt x="1007232" y="1281640"/>
                  <a:pt x="796898" y="1289325"/>
                </a:cubicBezTo>
                <a:cubicBezTo>
                  <a:pt x="586564" y="1297010"/>
                  <a:pt x="376406" y="1222636"/>
                  <a:pt x="214892" y="1289325"/>
                </a:cubicBezTo>
                <a:cubicBezTo>
                  <a:pt x="110945" y="1272872"/>
                  <a:pt x="13683" y="1180147"/>
                  <a:pt x="0" y="1074433"/>
                </a:cubicBezTo>
                <a:lnTo>
                  <a:pt x="0" y="1074438"/>
                </a:lnTo>
                <a:cubicBezTo>
                  <a:pt x="-35046" y="968003"/>
                  <a:pt x="11995" y="854144"/>
                  <a:pt x="0" y="752106"/>
                </a:cubicBezTo>
                <a:lnTo>
                  <a:pt x="0" y="752106"/>
                </a:lnTo>
                <a:cubicBezTo>
                  <a:pt x="-37755" y="494083"/>
                  <a:pt x="61880" y="449854"/>
                  <a:pt x="0" y="214892"/>
                </a:cubicBezTo>
                <a:close/>
              </a:path>
            </a:pathLst>
          </a:custGeom>
          <a:noFill/>
          <a:ln w="12700">
            <a:extLst>
              <a:ext uri="{C807C97D-BFC1-408E-A445-0C87EB9F89A2}">
                <ask:lineSketchStyleProps xmlns:ask="http://schemas.microsoft.com/office/drawing/2018/sketchyshapes" sd="2600948869">
                  <a:prstGeom prst="wedgeRoundRectCallout">
                    <a:avLst>
                      <a:gd name="adj1" fmla="val 59813"/>
                      <a:gd name="adj2" fmla="val 9085"/>
                      <a:gd name="adj3" fmla="val 16667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>
                <a:latin typeface="+mn-ea"/>
              </a:rPr>
              <a:t>สำรวจความคิดเห็นนักเรียนมัธยมปลายของญี่ปุ่น</a:t>
            </a:r>
            <a:endParaRPr lang="en-US" sz="2800" dirty="0">
              <a:latin typeface="+mn-ea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3453B284-8B1B-A358-624E-41071E8DEE06}"/>
              </a:ext>
            </a:extLst>
          </p:cNvPr>
          <p:cNvGrpSpPr/>
          <p:nvPr/>
        </p:nvGrpSpPr>
        <p:grpSpPr>
          <a:xfrm>
            <a:off x="1299080" y="2603205"/>
            <a:ext cx="8140356" cy="969692"/>
            <a:chOff x="1293099" y="2643860"/>
            <a:chExt cx="8140356" cy="969692"/>
          </a:xfrm>
        </p:grpSpPr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499C3EF6-ACA2-001E-C87A-20C82877197C}"/>
                </a:ext>
              </a:extLst>
            </p:cNvPr>
            <p:cNvSpPr txBox="1"/>
            <p:nvPr/>
          </p:nvSpPr>
          <p:spPr>
            <a:xfrm>
              <a:off x="2697026" y="2657906"/>
              <a:ext cx="6736429" cy="95564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lnSpc>
                  <a:spcPct val="90000"/>
                </a:lnSpc>
                <a:spcAft>
                  <a:spcPts val="600"/>
                </a:spcAft>
                <a:defRPr/>
              </a:pPr>
              <a:r>
                <a:rPr lang="th-TH" altLang="ja-JP" sz="2800" b="1" dirty="0">
                  <a:solidFill>
                    <a:prstClr val="black"/>
                  </a:solidFill>
                </a:rPr>
                <a:t> “อยู่ด้วยกันในชั้นเรียน จึงไปเที่ยวเล่นด้วยกันง่าย”</a:t>
              </a:r>
            </a:p>
            <a:p>
              <a:pPr lvl="0">
                <a:lnSpc>
                  <a:spcPct val="90000"/>
                </a:lnSpc>
                <a:spcAft>
                  <a:spcPts val="600"/>
                </a:spcAft>
                <a:defRPr/>
              </a:pPr>
              <a:r>
                <a:rPr lang="th-TH" altLang="ja-JP" sz="2800" b="1" dirty="0">
                  <a:solidFill>
                    <a:prstClr val="black"/>
                  </a:solidFill>
                </a:rPr>
                <a:t>  “เพื่อนชมรมเดียวกัน วันเวลาว่างมักจะตรงกัน”</a:t>
              </a:r>
              <a:endParaRPr lang="ja-JP" altLang="en-US" sz="2800" b="1" dirty="0">
                <a:solidFill>
                  <a:prstClr val="black"/>
                </a:solidFill>
              </a:endParaRPr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576A5734-9879-AB43-64EB-3B8AEF51ACA8}"/>
                </a:ext>
              </a:extLst>
            </p:cNvPr>
            <p:cNvSpPr/>
            <p:nvPr/>
          </p:nvSpPr>
          <p:spPr>
            <a:xfrm>
              <a:off x="1293099" y="2643860"/>
              <a:ext cx="1336117" cy="706702"/>
            </a:xfrm>
            <a:prstGeom prst="ellipse">
              <a:avLst/>
            </a:prstGeom>
            <a:noFill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2800" b="1" dirty="0">
                  <a:latin typeface="Meiryo" panose="020B0604030504040204" pitchFamily="34" charset="-128"/>
                  <a:ea typeface="Meiryo" panose="020B0604030504040204" pitchFamily="34" charset="-128"/>
                </a:rPr>
                <a:t>เหตุผล</a:t>
              </a:r>
              <a:endParaRPr lang="en-US" sz="2800" b="1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F83311C2-7F22-A810-00BB-4730FB3A47EB}"/>
              </a:ext>
            </a:extLst>
          </p:cNvPr>
          <p:cNvGrpSpPr/>
          <p:nvPr/>
        </p:nvGrpSpPr>
        <p:grpSpPr>
          <a:xfrm>
            <a:off x="1299080" y="4568447"/>
            <a:ext cx="7262508" cy="1040285"/>
            <a:chOff x="1301871" y="4661279"/>
            <a:chExt cx="7262508" cy="1040285"/>
          </a:xfrm>
        </p:grpSpPr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42B93DBC-2677-50FE-23BD-0CDFF69316B8}"/>
                </a:ext>
              </a:extLst>
            </p:cNvPr>
            <p:cNvSpPr/>
            <p:nvPr/>
          </p:nvSpPr>
          <p:spPr>
            <a:xfrm>
              <a:off x="1301871" y="4690798"/>
              <a:ext cx="1336117" cy="706702"/>
            </a:xfrm>
            <a:prstGeom prst="ellipse">
              <a:avLst/>
            </a:prstGeom>
            <a:noFill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2800" b="1" dirty="0">
                  <a:latin typeface="Meiryo" panose="020B0604030504040204" pitchFamily="34" charset="-128"/>
                  <a:ea typeface="Meiryo" panose="020B0604030504040204" pitchFamily="34" charset="-128"/>
                </a:rPr>
                <a:t>เหตุผล</a:t>
              </a:r>
              <a:endParaRPr lang="en-US" sz="2800" b="1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06398C09-B93A-05DC-8810-48799D493305}"/>
                </a:ext>
              </a:extLst>
            </p:cNvPr>
            <p:cNvSpPr txBox="1"/>
            <p:nvPr/>
          </p:nvSpPr>
          <p:spPr>
            <a:xfrm>
              <a:off x="2894750" y="4661279"/>
              <a:ext cx="5669629" cy="10402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spcAft>
                  <a:spcPts val="600"/>
                </a:spcAft>
                <a:defRPr/>
              </a:pPr>
              <a:r>
                <a:rPr lang="th-TH" altLang="ja-JP" sz="2800" b="1" dirty="0">
                  <a:solidFill>
                    <a:prstClr val="black"/>
                  </a:solidFill>
                </a:rPr>
                <a:t>“ ใช้เวลาอยู่กับเพื่อนที่โรงเรียนมากแล้ว จึงอยากมีเวลาส่วนตัว”</a:t>
              </a:r>
              <a:endParaRPr lang="en-US" altLang="ja-JP" sz="2800" b="1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0593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E5705A1-B1EF-4530-A75C-D79D4F308242}"/>
              </a:ext>
            </a:extLst>
          </p:cNvPr>
          <p:cNvSpPr/>
          <p:nvPr/>
        </p:nvSpPr>
        <p:spPr>
          <a:xfrm>
            <a:off x="461652" y="2584981"/>
            <a:ext cx="3636000" cy="2916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+mn-ea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C0AD50F-5DDF-4014-98D6-59F44912F4A6}"/>
              </a:ext>
            </a:extLst>
          </p:cNvPr>
          <p:cNvSpPr/>
          <p:nvPr/>
        </p:nvSpPr>
        <p:spPr>
          <a:xfrm>
            <a:off x="8076784" y="2584980"/>
            <a:ext cx="3636000" cy="2916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+mn-ea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BCD6A7F2-EF50-4D49-B3BF-3D18AC6FFC0D}"/>
              </a:ext>
            </a:extLst>
          </p:cNvPr>
          <p:cNvSpPr/>
          <p:nvPr/>
        </p:nvSpPr>
        <p:spPr>
          <a:xfrm>
            <a:off x="4284716" y="2584979"/>
            <a:ext cx="3636000" cy="2916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+mn-ea"/>
            </a:endParaRPr>
          </a:p>
        </p:txBody>
      </p:sp>
      <p:pic>
        <p:nvPicPr>
          <p:cNvPr id="17" name="図 16" descr="ベッドのある部屋&#10;&#10;自動的に生成された説明">
            <a:extLst>
              <a:ext uri="{FF2B5EF4-FFF2-40B4-BE49-F238E27FC236}">
                <a16:creationId xmlns:a16="http://schemas.microsoft.com/office/drawing/2014/main" id="{FF260CE9-5333-4E78-82EA-91B3C2632E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intBrus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854" t="2279" r="1157" b="5608"/>
          <a:stretch/>
        </p:blipFill>
        <p:spPr>
          <a:xfrm>
            <a:off x="8092282" y="2600173"/>
            <a:ext cx="3600000" cy="2880000"/>
          </a:xfrm>
          <a:prstGeom prst="rect">
            <a:avLst/>
          </a:prstGeom>
        </p:spPr>
      </p:pic>
      <p:pic>
        <p:nvPicPr>
          <p:cNvPr id="21" name="図 20" descr="屋内, カウンター, 座る, テーブル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1125BF0-954B-289F-8BEC-2C612907488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7" t="1500" r="513" b="1457"/>
          <a:stretch/>
        </p:blipFill>
        <p:spPr>
          <a:xfrm>
            <a:off x="4296000" y="2600173"/>
            <a:ext cx="3600000" cy="2880000"/>
          </a:xfrm>
          <a:prstGeom prst="rect">
            <a:avLst/>
          </a:prstGeom>
        </p:spPr>
      </p:pic>
      <p:pic>
        <p:nvPicPr>
          <p:cNvPr id="23" name="図 22" descr="岩の間を流れる川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79F87F4-549B-10F0-E32D-AB7C28DB659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1" r="8301"/>
          <a:stretch/>
        </p:blipFill>
        <p:spPr>
          <a:xfrm>
            <a:off x="499251" y="2600173"/>
            <a:ext cx="3600000" cy="2880000"/>
          </a:xfrm>
          <a:prstGeom prst="rect">
            <a:avLst/>
          </a:prstGeom>
        </p:spPr>
      </p:pic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EC055A68-E5EE-4837-816C-5ADD844366D8}"/>
              </a:ext>
            </a:extLst>
          </p:cNvPr>
          <p:cNvSpPr/>
          <p:nvPr/>
        </p:nvSpPr>
        <p:spPr>
          <a:xfrm>
            <a:off x="2804661" y="598529"/>
            <a:ext cx="6883331" cy="129616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altLang="ja-JP" sz="3600" b="1" dirty="0">
                <a:latin typeface="+mn-ea"/>
              </a:rPr>
              <a:t>นักเรียนมัธยมของญี่ปุ่นส่วนใหญ่จะไปเที่ยวเล่นที่ไหนหลังเลิกเรียน</a:t>
            </a:r>
            <a:endParaRPr lang="en-US" sz="2800" dirty="0">
              <a:latin typeface="+mn-ea"/>
            </a:endParaRPr>
          </a:p>
        </p:txBody>
      </p:sp>
      <p:sp>
        <p:nvSpPr>
          <p:cNvPr id="11" name="角丸四角形吹き出し 5">
            <a:extLst>
              <a:ext uri="{FF2B5EF4-FFF2-40B4-BE49-F238E27FC236}">
                <a16:creationId xmlns:a16="http://schemas.microsoft.com/office/drawing/2014/main" id="{C72D050E-8C7A-4B2D-A789-CC6BDD8479D4}"/>
              </a:ext>
            </a:extLst>
          </p:cNvPr>
          <p:cNvSpPr/>
          <p:nvPr/>
        </p:nvSpPr>
        <p:spPr>
          <a:xfrm>
            <a:off x="950429" y="160338"/>
            <a:ext cx="1679719" cy="899338"/>
          </a:xfrm>
          <a:prstGeom prst="wedgeRoundRectCallout">
            <a:avLst>
              <a:gd name="adj1" fmla="val -13776"/>
              <a:gd name="adj2" fmla="val 71914"/>
              <a:gd name="adj3" fmla="val 16667"/>
            </a:avLst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S PGothic" panose="020B0600070205080204" pitchFamily="34" charset="-128"/>
                <a:ea typeface="MS PGothic" panose="020B0600070205080204" pitchFamily="34" charset="-128"/>
                <a:cs typeface="+mn-cs"/>
              </a:rPr>
              <a:t>クイズ</a:t>
            </a:r>
            <a:endParaRPr kumimoji="1" lang="en-US" sz="4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S PGothic" panose="020B0600070205080204" pitchFamily="34" charset="-128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2" name="AutoShape 2" descr="コミックポップアートスタイルでクイズクイズの脳のゲームワードベクトルイラストデザイン - 疑問符のベクターアート素材や画像を多数ご用意 - iStock">
            <a:extLst>
              <a:ext uri="{FF2B5EF4-FFF2-40B4-BE49-F238E27FC236}">
                <a16:creationId xmlns:a16="http://schemas.microsoft.com/office/drawing/2014/main" id="{609C5DAC-845A-4005-83C0-333E7905C70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kumimoji="1" lang="en-US">
              <a:solidFill>
                <a:prstClr val="black"/>
              </a:solidFill>
              <a:latin typeface="游ゴシック" panose="020F0502020204030204"/>
            </a:endParaRPr>
          </a:p>
        </p:txBody>
      </p:sp>
      <p:sp>
        <p:nvSpPr>
          <p:cNvPr id="13" name="円形吹き出し 12">
            <a:extLst>
              <a:ext uri="{FF2B5EF4-FFF2-40B4-BE49-F238E27FC236}">
                <a16:creationId xmlns:a16="http://schemas.microsoft.com/office/drawing/2014/main" id="{921B1555-B96A-4CC5-A0C0-227DC68D0E6F}"/>
              </a:ext>
            </a:extLst>
          </p:cNvPr>
          <p:cNvSpPr/>
          <p:nvPr/>
        </p:nvSpPr>
        <p:spPr>
          <a:xfrm>
            <a:off x="155575" y="423333"/>
            <a:ext cx="897543" cy="693778"/>
          </a:xfrm>
          <a:prstGeom prst="wedgeEllipseCallout">
            <a:avLst>
              <a:gd name="adj1" fmla="val 43313"/>
              <a:gd name="adj2" fmla="val 69822"/>
            </a:avLst>
          </a:prstGeom>
          <a:solidFill>
            <a:srgbClr val="FFC000"/>
          </a:solidFill>
          <a:ln w="12700" cap="flat" cmpd="sng" algn="ctr">
            <a:solidFill>
              <a:srgbClr val="FFC0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❓</a:t>
            </a:r>
            <a:endParaRPr kumimoji="1" 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7671D21-B1FD-411F-B50C-02B55D282F26}"/>
              </a:ext>
            </a:extLst>
          </p:cNvPr>
          <p:cNvSpPr/>
          <p:nvPr/>
        </p:nvSpPr>
        <p:spPr>
          <a:xfrm>
            <a:off x="468255" y="5570629"/>
            <a:ext cx="3636000" cy="70433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>
                <a:latin typeface="+mn-ea"/>
              </a:rPr>
              <a:t>สวนสาธารณะ</a:t>
            </a:r>
            <a:endParaRPr lang="en-US" sz="2800" b="1" dirty="0">
              <a:latin typeface="+mn-ea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D76BB31-505B-4181-96F5-23D07B02DE24}"/>
              </a:ext>
            </a:extLst>
          </p:cNvPr>
          <p:cNvSpPr/>
          <p:nvPr/>
        </p:nvSpPr>
        <p:spPr>
          <a:xfrm>
            <a:off x="8076784" y="5570629"/>
            <a:ext cx="3636000" cy="70433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>
                <a:latin typeface="+mn-ea"/>
              </a:rPr>
              <a:t>บ้าน</a:t>
            </a:r>
            <a:endParaRPr lang="en-US" sz="2800" b="1" dirty="0">
              <a:latin typeface="+mn-ea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3995485-EA4C-4D53-BE57-D9F79B3B8B2F}"/>
              </a:ext>
            </a:extLst>
          </p:cNvPr>
          <p:cNvSpPr/>
          <p:nvPr/>
        </p:nvSpPr>
        <p:spPr>
          <a:xfrm>
            <a:off x="4280502" y="5570629"/>
            <a:ext cx="3636000" cy="70433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>
                <a:latin typeface="+mn-ea"/>
              </a:rPr>
              <a:t>ช้อปปิ้งมอลล์</a:t>
            </a:r>
            <a:endParaRPr lang="en-US" sz="2800" b="1" dirty="0">
              <a:latin typeface="+mn-ea"/>
            </a:endParaRPr>
          </a:p>
        </p:txBody>
      </p:sp>
      <p:sp>
        <p:nvSpPr>
          <p:cNvPr id="10" name="円: 塗りつぶしなし 9">
            <a:extLst>
              <a:ext uri="{FF2B5EF4-FFF2-40B4-BE49-F238E27FC236}">
                <a16:creationId xmlns:a16="http://schemas.microsoft.com/office/drawing/2014/main" id="{7ACF49FE-012C-5AF7-457F-6E43B1371AF8}"/>
              </a:ext>
            </a:extLst>
          </p:cNvPr>
          <p:cNvSpPr/>
          <p:nvPr/>
        </p:nvSpPr>
        <p:spPr>
          <a:xfrm>
            <a:off x="8361266" y="2341554"/>
            <a:ext cx="3125876" cy="3125876"/>
          </a:xfrm>
          <a:prstGeom prst="donut">
            <a:avLst>
              <a:gd name="adj" fmla="val 1258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9040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91DACEA-47B1-923D-ED6B-061A5E84065E}"/>
              </a:ext>
            </a:extLst>
          </p:cNvPr>
          <p:cNvGrpSpPr/>
          <p:nvPr/>
        </p:nvGrpSpPr>
        <p:grpSpPr>
          <a:xfrm>
            <a:off x="2301945" y="535602"/>
            <a:ext cx="7988300" cy="646331"/>
            <a:chOff x="1830858" y="1128244"/>
            <a:chExt cx="7988300" cy="646331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FE1AA93E-D0D6-2433-DEF5-99E4FC2E3AB5}"/>
                </a:ext>
              </a:extLst>
            </p:cNvPr>
            <p:cNvSpPr/>
            <p:nvPr/>
          </p:nvSpPr>
          <p:spPr>
            <a:xfrm>
              <a:off x="2456794" y="1448616"/>
              <a:ext cx="6736429" cy="182455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+mn-ea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334A4621-CDDC-BE6D-88DB-7695D66E45D0}"/>
                </a:ext>
              </a:extLst>
            </p:cNvPr>
            <p:cNvSpPr txBox="1"/>
            <p:nvPr/>
          </p:nvSpPr>
          <p:spPr>
            <a:xfrm>
              <a:off x="1830858" y="1128244"/>
              <a:ext cx="7988300" cy="64633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kumimoji="0" lang="th-TH" altLang="ja-JP" sz="3600" b="1" i="0" u="none" strike="noStrike" cap="none" spc="0" normalizeH="0" baseline="0" noProof="0" dirty="0">
                  <a:ln>
                    <a:noFill/>
                  </a:ln>
                  <a:uLnTx/>
                  <a:uFillTx/>
                </a:rPr>
                <a:t>หลังเลิกเรียน มักจะไปเที่ยวเล่นที่ไหน </a:t>
              </a:r>
              <a:r>
                <a:rPr lang="ja-JP" altLang="en-US" sz="3200" dirty="0">
                  <a:latin typeface="+mn-ea"/>
                </a:rPr>
                <a:t>？</a:t>
              </a:r>
              <a:endParaRPr lang="en-US" sz="3200" dirty="0">
                <a:latin typeface="+mn-ea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FFCC901-7F41-D6AA-BAD1-089EAE606420}"/>
              </a:ext>
            </a:extLst>
          </p:cNvPr>
          <p:cNvGrpSpPr/>
          <p:nvPr/>
        </p:nvGrpSpPr>
        <p:grpSpPr>
          <a:xfrm>
            <a:off x="948860" y="1473158"/>
            <a:ext cx="7788738" cy="960398"/>
            <a:chOff x="1003300" y="2289951"/>
            <a:chExt cx="7788738" cy="1028700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06116825-72CD-6FF8-EC66-2042EC08B85C}"/>
                </a:ext>
              </a:extLst>
            </p:cNvPr>
            <p:cNvSpPr/>
            <p:nvPr/>
          </p:nvSpPr>
          <p:spPr>
            <a:xfrm>
              <a:off x="1003300" y="2289951"/>
              <a:ext cx="1686337" cy="1028700"/>
            </a:xfrm>
            <a:prstGeom prst="rect">
              <a:avLst/>
            </a:prstGeom>
            <a:solidFill>
              <a:schemeClr val="accent3"/>
            </a:solidFill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3600" b="1" dirty="0">
                  <a:latin typeface="+mn-ea"/>
                </a:rPr>
                <a:t>อันดับ 1</a:t>
              </a:r>
              <a:endParaRPr lang="en-US" sz="3600" b="1" dirty="0">
                <a:latin typeface="+mn-ea"/>
              </a:endParaRP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AE4431F8-0BA7-0E9E-CCC5-47D4619B2D7F}"/>
                </a:ext>
              </a:extLst>
            </p:cNvPr>
            <p:cNvSpPr/>
            <p:nvPr/>
          </p:nvSpPr>
          <p:spPr>
            <a:xfrm>
              <a:off x="2689637" y="2307026"/>
              <a:ext cx="6102401" cy="99455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>
                  <a:lumMod val="60000"/>
                  <a:lumOff val="40000"/>
                </a:schemeClr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altLang="ja-JP" sz="2800" b="1" dirty="0">
                  <a:solidFill>
                    <a:prstClr val="black"/>
                  </a:solidFill>
                </a:rPr>
                <a:t>เที่ยวเล่น ที่บ้านตัวเองหรือไม่ก็บ้านเพื่อน </a:t>
              </a:r>
              <a:r>
                <a:rPr lang="en-US" altLang="ja-JP" sz="2800" b="1" dirty="0">
                  <a:solidFill>
                    <a:srgbClr val="0070C0"/>
                  </a:solidFill>
                  <a:latin typeface="+mn-ea"/>
                </a:rPr>
                <a:t>43.3</a:t>
              </a:r>
              <a:r>
                <a:rPr lang="ja-JP" altLang="en-US" sz="2800" b="1" dirty="0">
                  <a:solidFill>
                    <a:srgbClr val="0070C0"/>
                  </a:solidFill>
                  <a:latin typeface="+mn-ea"/>
                </a:rPr>
                <a:t>％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0C879C9-8092-CFF3-7FE7-8BE1613E77DC}"/>
              </a:ext>
            </a:extLst>
          </p:cNvPr>
          <p:cNvGrpSpPr/>
          <p:nvPr/>
        </p:nvGrpSpPr>
        <p:grpSpPr>
          <a:xfrm>
            <a:off x="948860" y="3662338"/>
            <a:ext cx="7788738" cy="960398"/>
            <a:chOff x="1003300" y="4067951"/>
            <a:chExt cx="7788738" cy="1028700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BEDA7A6E-5D91-8BF3-47B8-007702A980D1}"/>
                </a:ext>
              </a:extLst>
            </p:cNvPr>
            <p:cNvSpPr/>
            <p:nvPr/>
          </p:nvSpPr>
          <p:spPr>
            <a:xfrm>
              <a:off x="1003300" y="4067951"/>
              <a:ext cx="1686337" cy="1028700"/>
            </a:xfrm>
            <a:prstGeom prst="rect">
              <a:avLst/>
            </a:prstGeom>
            <a:solidFill>
              <a:schemeClr val="accent3"/>
            </a:solidFill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3600" b="1" dirty="0">
                  <a:latin typeface="+mn-ea"/>
                </a:rPr>
                <a:t>อันดับ 2</a:t>
              </a:r>
              <a:endParaRPr lang="en-US" sz="3600" b="1" dirty="0">
                <a:latin typeface="+mn-ea"/>
              </a:endParaRP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A43B07AD-86DE-FB43-1891-512F820EE3AA}"/>
                </a:ext>
              </a:extLst>
            </p:cNvPr>
            <p:cNvSpPr/>
            <p:nvPr/>
          </p:nvSpPr>
          <p:spPr>
            <a:xfrm>
              <a:off x="2689638" y="4085026"/>
              <a:ext cx="6102400" cy="99455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>
                  <a:lumMod val="60000"/>
                  <a:lumOff val="40000"/>
                </a:schemeClr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altLang="ja-JP" sz="2800" b="1" dirty="0">
                  <a:solidFill>
                    <a:prstClr val="black"/>
                  </a:solidFill>
                </a:rPr>
                <a:t>อื่นๆ(มีสิ่งที่ต้องทำ เช่นทำกิจกรรมในชมรม  อ่านหนังสือ  ทำงานพิเศษ จึงไม่ไปเที่ยวเล่น) </a:t>
              </a:r>
              <a:r>
                <a:rPr lang="en-US" altLang="ja-JP" sz="2400" b="1" dirty="0">
                  <a:solidFill>
                    <a:srgbClr val="0070C0"/>
                  </a:solidFill>
                  <a:latin typeface="+mn-ea"/>
                </a:rPr>
                <a:t>24.0</a:t>
              </a:r>
              <a:r>
                <a:rPr lang="ja-JP" altLang="en-US" sz="2400" b="1" dirty="0">
                  <a:solidFill>
                    <a:srgbClr val="0070C0"/>
                  </a:solidFill>
                  <a:latin typeface="+mn-ea"/>
                </a:rPr>
                <a:t>％</a:t>
              </a: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8429BB42-8484-9D51-7A33-78A527A29606}"/>
              </a:ext>
            </a:extLst>
          </p:cNvPr>
          <p:cNvGrpSpPr/>
          <p:nvPr/>
        </p:nvGrpSpPr>
        <p:grpSpPr>
          <a:xfrm>
            <a:off x="948860" y="4910112"/>
            <a:ext cx="7788740" cy="928515"/>
            <a:chOff x="1003300" y="5769751"/>
            <a:chExt cx="7788740" cy="1028700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3916C9A7-997B-B4C2-148A-B391183DF771}"/>
                </a:ext>
              </a:extLst>
            </p:cNvPr>
            <p:cNvSpPr/>
            <p:nvPr/>
          </p:nvSpPr>
          <p:spPr>
            <a:xfrm>
              <a:off x="1003300" y="5769751"/>
              <a:ext cx="1686337" cy="1028700"/>
            </a:xfrm>
            <a:prstGeom prst="rect">
              <a:avLst/>
            </a:prstGeom>
            <a:solidFill>
              <a:schemeClr val="accent3"/>
            </a:solidFill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3600" b="1" dirty="0">
                  <a:latin typeface="+mn-ea"/>
                </a:rPr>
                <a:t>อันดับ 3</a:t>
              </a:r>
              <a:endParaRPr lang="en-US" sz="3600" b="1" dirty="0">
                <a:latin typeface="+mn-ea"/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E5F9B5EC-8E4B-9376-1320-12ED82FC470E}"/>
                </a:ext>
              </a:extLst>
            </p:cNvPr>
            <p:cNvSpPr/>
            <p:nvPr/>
          </p:nvSpPr>
          <p:spPr>
            <a:xfrm>
              <a:off x="2689638" y="5786826"/>
              <a:ext cx="6102402" cy="99454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3">
                  <a:lumMod val="60000"/>
                  <a:lumOff val="40000"/>
                </a:schemeClr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altLang="ja-JP" sz="2800" b="1" dirty="0">
                  <a:solidFill>
                    <a:prstClr val="black"/>
                  </a:solidFill>
                </a:rPr>
                <a:t>เที่ยวเล่นย่านร้านค้า  ย่านช้อปปิ้ง เช่น ห้างสรรพสินค้า   </a:t>
              </a:r>
            </a:p>
            <a:p>
              <a:pPr algn="ctr"/>
              <a:r>
                <a:rPr lang="th-TH" altLang="ja-JP" sz="2800" b="1" dirty="0">
                  <a:solidFill>
                    <a:prstClr val="black"/>
                  </a:solidFill>
                  <a:latin typeface="+mn-ea"/>
                </a:rPr>
                <a:t>                                                    </a:t>
              </a:r>
              <a:r>
                <a:rPr lang="en-US" altLang="ja-JP" sz="2400" b="1" dirty="0">
                  <a:solidFill>
                    <a:srgbClr val="0070C0"/>
                  </a:solidFill>
                  <a:latin typeface="+mn-ea"/>
                </a:rPr>
                <a:t>12.5</a:t>
              </a:r>
              <a:r>
                <a:rPr lang="ja-JP" altLang="en-US" sz="2400" b="1" dirty="0">
                  <a:solidFill>
                    <a:srgbClr val="0070C0"/>
                  </a:solidFill>
                  <a:latin typeface="+mn-ea"/>
                </a:rPr>
                <a:t>％</a:t>
              </a:r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FDAA2B1-00C2-E343-ACA1-8485D9EE765D}"/>
              </a:ext>
            </a:extLst>
          </p:cNvPr>
          <p:cNvSpPr txBox="1"/>
          <p:nvPr/>
        </p:nvSpPr>
        <p:spPr>
          <a:xfrm>
            <a:off x="8875920" y="6026167"/>
            <a:ext cx="342473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1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高校生のリアルな遊び事情を調査！お金をかけない遊び方ってどんな遊び？</a:t>
            </a:r>
            <a:r>
              <a:rPr lang="en-US" altLang="ja-JP" sz="11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【</a:t>
            </a:r>
            <a:r>
              <a:rPr lang="ja-JP" altLang="en-US" sz="11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高校生なう</a:t>
            </a:r>
            <a:r>
              <a:rPr lang="en-US" altLang="ja-JP" sz="11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】</a:t>
            </a:r>
            <a:r>
              <a:rPr lang="ja-JP" altLang="en-US" sz="11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｜</a:t>
            </a:r>
            <a:r>
              <a:rPr lang="en-US" altLang="ja-JP" sz="11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【</a:t>
            </a:r>
            <a:r>
              <a:rPr lang="ja-JP" altLang="en-US" sz="11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スタディサプリ進路</a:t>
            </a:r>
            <a:r>
              <a:rPr lang="en-US" altLang="ja-JP" sz="11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】</a:t>
            </a:r>
            <a:r>
              <a:rPr lang="ja-JP" altLang="en-US" sz="1100" dirty="0">
                <a:solidFill>
                  <a:srgbClr val="6B9F2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高校生に関するニュースを配信 </a:t>
            </a:r>
            <a:r>
              <a:rPr lang="en-US" altLang="ja-JP" sz="1100" dirty="0">
                <a:solidFill>
                  <a:schemeClr val="accent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(shingakunet.com)</a:t>
            </a:r>
            <a:endParaRPr lang="en-US" sz="1100" dirty="0">
              <a:solidFill>
                <a:schemeClr val="accent4"/>
              </a:solidFill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3453B284-8B1B-A358-624E-41071E8DEE06}"/>
              </a:ext>
            </a:extLst>
          </p:cNvPr>
          <p:cNvGrpSpPr/>
          <p:nvPr/>
        </p:nvGrpSpPr>
        <p:grpSpPr>
          <a:xfrm>
            <a:off x="1096763" y="2512702"/>
            <a:ext cx="8140356" cy="857354"/>
            <a:chOff x="1293099" y="2643860"/>
            <a:chExt cx="8140356" cy="857354"/>
          </a:xfrm>
        </p:grpSpPr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499C3EF6-ACA2-001E-C87A-20C82877197C}"/>
                </a:ext>
              </a:extLst>
            </p:cNvPr>
            <p:cNvSpPr txBox="1"/>
            <p:nvPr/>
          </p:nvSpPr>
          <p:spPr>
            <a:xfrm>
              <a:off x="2697026" y="2657906"/>
              <a:ext cx="6736429" cy="8433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 lvl="0" fontAlgn="auto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tabLst/>
                <a:defRPr/>
              </a:pPr>
              <a:r>
                <a:rPr lang="th-TH" altLang="ja-JP" sz="2400" b="1" dirty="0">
                  <a:solidFill>
                    <a:prstClr val="black"/>
                  </a:solidFill>
                </a:rPr>
                <a:t>“ จะเล่นเกมคนเดียวหรือไม่ก็เล่นเกมออนไลน์กับเพื่อน</a:t>
              </a:r>
            </a:p>
            <a:p>
              <a:pPr marR="0" lvl="0" fontAlgn="auto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tabLst/>
                <a:defRPr/>
              </a:pPr>
              <a:r>
                <a:rPr lang="th-TH" altLang="ja-JP" sz="2400" b="1" dirty="0">
                  <a:solidFill>
                    <a:prstClr val="black"/>
                  </a:solidFill>
                </a:rPr>
                <a:t> “จะถ่ายรูปหรือไม่ก็คุยกับเพื่อนที่บ้าน เพราะว่าสะดวกกว่าอยู่ข้างนอก”</a:t>
              </a:r>
              <a:endParaRPr lang="en-US" altLang="ja-JP" sz="2400" b="1" dirty="0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576A5734-9879-AB43-64EB-3B8AEF51ACA8}"/>
                </a:ext>
              </a:extLst>
            </p:cNvPr>
            <p:cNvSpPr/>
            <p:nvPr/>
          </p:nvSpPr>
          <p:spPr>
            <a:xfrm>
              <a:off x="1293099" y="2643860"/>
              <a:ext cx="1336117" cy="706702"/>
            </a:xfrm>
            <a:prstGeom prst="ellipse">
              <a:avLst/>
            </a:prstGeom>
            <a:noFill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2800" b="1" dirty="0">
                  <a:latin typeface="Meiryo" panose="020B0604030504040204" pitchFamily="34" charset="-128"/>
                  <a:ea typeface="Meiryo" panose="020B0604030504040204" pitchFamily="34" charset="-128"/>
                </a:rPr>
                <a:t>เหตุผล</a:t>
              </a:r>
              <a:endParaRPr lang="en-US" sz="2800" b="1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F83311C2-7F22-A810-00BB-4730FB3A47EB}"/>
              </a:ext>
            </a:extLst>
          </p:cNvPr>
          <p:cNvGrpSpPr/>
          <p:nvPr/>
        </p:nvGrpSpPr>
        <p:grpSpPr>
          <a:xfrm>
            <a:off x="1096627" y="5880250"/>
            <a:ext cx="8415673" cy="731056"/>
            <a:chOff x="1301871" y="4666444"/>
            <a:chExt cx="7170099" cy="731056"/>
          </a:xfrm>
        </p:grpSpPr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42B93DBC-2677-50FE-23BD-0CDFF69316B8}"/>
                </a:ext>
              </a:extLst>
            </p:cNvPr>
            <p:cNvSpPr/>
            <p:nvPr/>
          </p:nvSpPr>
          <p:spPr>
            <a:xfrm>
              <a:off x="1301871" y="4690798"/>
              <a:ext cx="1336117" cy="706702"/>
            </a:xfrm>
            <a:prstGeom prst="ellipse">
              <a:avLst/>
            </a:prstGeom>
            <a:noFill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2800" b="1" dirty="0">
                  <a:latin typeface="Meiryo" panose="020B0604030504040204" pitchFamily="34" charset="-128"/>
                  <a:ea typeface="Meiryo" panose="020B0604030504040204" pitchFamily="34" charset="-128"/>
                </a:rPr>
                <a:t>เหตุผล</a:t>
              </a:r>
              <a:endParaRPr lang="en-US" sz="2800" b="1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06398C09-B93A-05DC-8810-48799D493305}"/>
                </a:ext>
              </a:extLst>
            </p:cNvPr>
            <p:cNvSpPr txBox="1"/>
            <p:nvPr/>
          </p:nvSpPr>
          <p:spPr>
            <a:xfrm>
              <a:off x="2802341" y="4666444"/>
              <a:ext cx="5669629" cy="5663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spcAft>
                  <a:spcPts val="600"/>
                </a:spcAft>
                <a:defRPr/>
              </a:pPr>
              <a:r>
                <a:rPr lang="th-TH" altLang="ja-JP" sz="2400" b="1" dirty="0">
                  <a:solidFill>
                    <a:prstClr val="black"/>
                  </a:solidFill>
                </a:rPr>
                <a:t>“ ชอบสนุกกับการชมสินค้าและถ่ายรูปสติ๊กเกอร์กับเพื่อนๆ</a:t>
              </a:r>
              <a:r>
                <a:rPr lang="th-TH" altLang="ja-JP" sz="2800" b="1" dirty="0">
                  <a:solidFill>
                    <a:prstClr val="black"/>
                  </a:solidFill>
                </a:rPr>
                <a:t>”</a:t>
              </a:r>
              <a:endParaRPr lang="ja-JP" altLang="en-US" sz="2800" b="1" dirty="0">
                <a:solidFill>
                  <a:prstClr val="black"/>
                </a:solidFill>
              </a:endParaRPr>
            </a:p>
          </p:txBody>
        </p:sp>
      </p:grpSp>
      <p:pic>
        <p:nvPicPr>
          <p:cNvPr id="3" name="図 2" descr="ベッドのある部屋&#10;&#10;自動的に生成された説明">
            <a:extLst>
              <a:ext uri="{FF2B5EF4-FFF2-40B4-BE49-F238E27FC236}">
                <a16:creationId xmlns:a16="http://schemas.microsoft.com/office/drawing/2014/main" id="{CC42D002-89E5-EFF3-C746-13FA3E533B1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5" t="229" r="4140" b="8159"/>
          <a:stretch/>
        </p:blipFill>
        <p:spPr>
          <a:xfrm>
            <a:off x="9073935" y="1552259"/>
            <a:ext cx="2700000" cy="1800000"/>
          </a:xfrm>
          <a:prstGeom prst="rect">
            <a:avLst/>
          </a:prstGeom>
        </p:spPr>
      </p:pic>
      <p:sp>
        <p:nvSpPr>
          <p:cNvPr id="4" name="吹き出し: 角を丸めた四角形 32">
            <a:extLst>
              <a:ext uri="{FF2B5EF4-FFF2-40B4-BE49-F238E27FC236}">
                <a16:creationId xmlns:a16="http://schemas.microsoft.com/office/drawing/2014/main" id="{5B8BEA27-3482-04FA-9374-4B73254C94DD}"/>
              </a:ext>
            </a:extLst>
          </p:cNvPr>
          <p:cNvSpPr/>
          <p:nvPr/>
        </p:nvSpPr>
        <p:spPr>
          <a:xfrm>
            <a:off x="210598" y="92764"/>
            <a:ext cx="2250886" cy="1289325"/>
          </a:xfrm>
          <a:custGeom>
            <a:avLst/>
            <a:gdLst>
              <a:gd name="connsiteX0" fmla="*/ 0 w 2250886"/>
              <a:gd name="connsiteY0" fmla="*/ 214892 h 1289325"/>
              <a:gd name="connsiteX1" fmla="*/ 214892 w 2250886"/>
              <a:gd name="connsiteY1" fmla="*/ 0 h 1289325"/>
              <a:gd name="connsiteX2" fmla="*/ 763955 w 2250886"/>
              <a:gd name="connsiteY2" fmla="*/ 0 h 1289325"/>
              <a:gd name="connsiteX3" fmla="*/ 1313017 w 2250886"/>
              <a:gd name="connsiteY3" fmla="*/ 0 h 1289325"/>
              <a:gd name="connsiteX4" fmla="*/ 1313017 w 2250886"/>
              <a:gd name="connsiteY4" fmla="*/ 0 h 1289325"/>
              <a:gd name="connsiteX5" fmla="*/ 1875738 w 2250886"/>
              <a:gd name="connsiteY5" fmla="*/ 0 h 1289325"/>
              <a:gd name="connsiteX6" fmla="*/ 2035994 w 2250886"/>
              <a:gd name="connsiteY6" fmla="*/ 0 h 1289325"/>
              <a:gd name="connsiteX7" fmla="*/ 2250886 w 2250886"/>
              <a:gd name="connsiteY7" fmla="*/ 214892 h 1289325"/>
              <a:gd name="connsiteX8" fmla="*/ 2250886 w 2250886"/>
              <a:gd name="connsiteY8" fmla="*/ 752106 h 1289325"/>
              <a:gd name="connsiteX9" fmla="*/ 2471765 w 2250886"/>
              <a:gd name="connsiteY9" fmla="*/ 761798 h 1289325"/>
              <a:gd name="connsiteX10" fmla="*/ 2250886 w 2250886"/>
              <a:gd name="connsiteY10" fmla="*/ 1074438 h 1289325"/>
              <a:gd name="connsiteX11" fmla="*/ 2250886 w 2250886"/>
              <a:gd name="connsiteY11" fmla="*/ 1074433 h 1289325"/>
              <a:gd name="connsiteX12" fmla="*/ 2035994 w 2250886"/>
              <a:gd name="connsiteY12" fmla="*/ 1289325 h 1289325"/>
              <a:gd name="connsiteX13" fmla="*/ 1875738 w 2250886"/>
              <a:gd name="connsiteY13" fmla="*/ 1289325 h 1289325"/>
              <a:gd name="connsiteX14" fmla="*/ 1313017 w 2250886"/>
              <a:gd name="connsiteY14" fmla="*/ 1289325 h 1289325"/>
              <a:gd name="connsiteX15" fmla="*/ 1313017 w 2250886"/>
              <a:gd name="connsiteY15" fmla="*/ 1289325 h 1289325"/>
              <a:gd name="connsiteX16" fmla="*/ 796898 w 2250886"/>
              <a:gd name="connsiteY16" fmla="*/ 1289325 h 1289325"/>
              <a:gd name="connsiteX17" fmla="*/ 214892 w 2250886"/>
              <a:gd name="connsiteY17" fmla="*/ 1289325 h 1289325"/>
              <a:gd name="connsiteX18" fmla="*/ 0 w 2250886"/>
              <a:gd name="connsiteY18" fmla="*/ 1074433 h 1289325"/>
              <a:gd name="connsiteX19" fmla="*/ 0 w 2250886"/>
              <a:gd name="connsiteY19" fmla="*/ 1074438 h 1289325"/>
              <a:gd name="connsiteX20" fmla="*/ 0 w 2250886"/>
              <a:gd name="connsiteY20" fmla="*/ 752106 h 1289325"/>
              <a:gd name="connsiteX21" fmla="*/ 0 w 2250886"/>
              <a:gd name="connsiteY21" fmla="*/ 752106 h 1289325"/>
              <a:gd name="connsiteX22" fmla="*/ 0 w 2250886"/>
              <a:gd name="connsiteY22" fmla="*/ 214892 h 128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50886" h="1289325" extrusionOk="0">
                <a:moveTo>
                  <a:pt x="0" y="214892"/>
                </a:moveTo>
                <a:cubicBezTo>
                  <a:pt x="19987" y="104714"/>
                  <a:pt x="128187" y="4625"/>
                  <a:pt x="214892" y="0"/>
                </a:cubicBezTo>
                <a:cubicBezTo>
                  <a:pt x="341037" y="-11558"/>
                  <a:pt x="645308" y="41451"/>
                  <a:pt x="763955" y="0"/>
                </a:cubicBezTo>
                <a:cubicBezTo>
                  <a:pt x="882602" y="-41451"/>
                  <a:pt x="1056004" y="60269"/>
                  <a:pt x="1313017" y="0"/>
                </a:cubicBezTo>
                <a:lnTo>
                  <a:pt x="1313017" y="0"/>
                </a:lnTo>
                <a:cubicBezTo>
                  <a:pt x="1487046" y="-40194"/>
                  <a:pt x="1670047" y="52831"/>
                  <a:pt x="1875738" y="0"/>
                </a:cubicBezTo>
                <a:cubicBezTo>
                  <a:pt x="1935831" y="-5013"/>
                  <a:pt x="1965813" y="19070"/>
                  <a:pt x="2035994" y="0"/>
                </a:cubicBezTo>
                <a:cubicBezTo>
                  <a:pt x="2156411" y="3541"/>
                  <a:pt x="2268036" y="83956"/>
                  <a:pt x="2250886" y="214892"/>
                </a:cubicBezTo>
                <a:cubicBezTo>
                  <a:pt x="2256568" y="383900"/>
                  <a:pt x="2190434" y="537865"/>
                  <a:pt x="2250886" y="752106"/>
                </a:cubicBezTo>
                <a:cubicBezTo>
                  <a:pt x="2348185" y="731598"/>
                  <a:pt x="2406475" y="770485"/>
                  <a:pt x="2471765" y="761798"/>
                </a:cubicBezTo>
                <a:cubicBezTo>
                  <a:pt x="2413771" y="901054"/>
                  <a:pt x="2295926" y="960586"/>
                  <a:pt x="2250886" y="1074438"/>
                </a:cubicBezTo>
                <a:lnTo>
                  <a:pt x="2250886" y="1074433"/>
                </a:lnTo>
                <a:cubicBezTo>
                  <a:pt x="2237550" y="1185980"/>
                  <a:pt x="2152420" y="1285678"/>
                  <a:pt x="2035994" y="1289325"/>
                </a:cubicBezTo>
                <a:cubicBezTo>
                  <a:pt x="1972391" y="1304070"/>
                  <a:pt x="1952791" y="1275223"/>
                  <a:pt x="1875738" y="1289325"/>
                </a:cubicBezTo>
                <a:cubicBezTo>
                  <a:pt x="1664570" y="1291841"/>
                  <a:pt x="1444847" y="1254605"/>
                  <a:pt x="1313017" y="1289325"/>
                </a:cubicBezTo>
                <a:lnTo>
                  <a:pt x="1313017" y="1289325"/>
                </a:lnTo>
                <a:cubicBezTo>
                  <a:pt x="1146845" y="1338875"/>
                  <a:pt x="1007232" y="1281640"/>
                  <a:pt x="796898" y="1289325"/>
                </a:cubicBezTo>
                <a:cubicBezTo>
                  <a:pt x="586564" y="1297010"/>
                  <a:pt x="376406" y="1222636"/>
                  <a:pt x="214892" y="1289325"/>
                </a:cubicBezTo>
                <a:cubicBezTo>
                  <a:pt x="110945" y="1272872"/>
                  <a:pt x="13683" y="1180147"/>
                  <a:pt x="0" y="1074433"/>
                </a:cubicBezTo>
                <a:lnTo>
                  <a:pt x="0" y="1074438"/>
                </a:lnTo>
                <a:cubicBezTo>
                  <a:pt x="-35046" y="968003"/>
                  <a:pt x="11995" y="854144"/>
                  <a:pt x="0" y="752106"/>
                </a:cubicBezTo>
                <a:lnTo>
                  <a:pt x="0" y="752106"/>
                </a:lnTo>
                <a:cubicBezTo>
                  <a:pt x="-37755" y="494083"/>
                  <a:pt x="61880" y="449854"/>
                  <a:pt x="0" y="214892"/>
                </a:cubicBezTo>
                <a:close/>
              </a:path>
            </a:pathLst>
          </a:custGeom>
          <a:noFill/>
          <a:ln w="12700">
            <a:extLst>
              <a:ext uri="{C807C97D-BFC1-408E-A445-0C87EB9F89A2}">
                <ask:lineSketchStyleProps xmlns:ask="http://schemas.microsoft.com/office/drawing/2018/sketchyshapes" sd="2600948869">
                  <a:prstGeom prst="wedgeRoundRectCallout">
                    <a:avLst>
                      <a:gd name="adj1" fmla="val 59813"/>
                      <a:gd name="adj2" fmla="val 9085"/>
                      <a:gd name="adj3" fmla="val 16667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>
                <a:latin typeface="+mn-ea"/>
              </a:rPr>
              <a:t>สำรวจความคิดเห็นนักเรียนมัธยมปลายของญี่ปุ่น</a:t>
            </a:r>
            <a:endParaRPr lang="en-US" sz="2800" dirty="0">
              <a:latin typeface="+mn-ea"/>
            </a:endParaRPr>
          </a:p>
        </p:txBody>
      </p:sp>
      <p:pic>
        <p:nvPicPr>
          <p:cNvPr id="5" name="図 4" descr="屋内, カウンター, 座る, テーブル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DCFA2691-7CA8-87DA-5EF7-F563D8DC0CD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07" t="3285" r="1255" b="2238"/>
          <a:stretch/>
        </p:blipFill>
        <p:spPr>
          <a:xfrm>
            <a:off x="9073935" y="3813732"/>
            <a:ext cx="27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52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9841" y="172385"/>
            <a:ext cx="6764867" cy="1325563"/>
          </a:xfrm>
        </p:spPr>
        <p:txBody>
          <a:bodyPr>
            <a:normAutofit/>
          </a:bodyPr>
          <a:lstStyle/>
          <a:p>
            <a:r>
              <a:rPr lang="th-TH" altLang="ja-JP" sz="4800">
                <a:cs typeface="+mn-cs"/>
              </a:rPr>
              <a:t>จุดเหมือนและจุดต่างกับญี่ปุ่น</a:t>
            </a:r>
            <a:endParaRPr kumimoji="1" lang="en-US" sz="4800">
              <a:cs typeface="+mn-cs"/>
            </a:endParaRPr>
          </a:p>
        </p:txBody>
      </p:sp>
      <p:sp>
        <p:nvSpPr>
          <p:cNvPr id="6" name="雲形吹き出し 5"/>
          <p:cNvSpPr/>
          <p:nvPr/>
        </p:nvSpPr>
        <p:spPr>
          <a:xfrm>
            <a:off x="791632" y="172385"/>
            <a:ext cx="2099733" cy="1213115"/>
          </a:xfrm>
          <a:prstGeom prst="cloudCallout">
            <a:avLst>
              <a:gd name="adj1" fmla="val 31586"/>
              <a:gd name="adj2" fmla="val 611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24465" y="301890"/>
            <a:ext cx="16340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th-TH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t>ย้อนคิด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t>เรื่องของไทย</a:t>
            </a:r>
            <a:endParaRPr kumimoji="1" lang="en-US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円形吹き出し 7"/>
          <p:cNvSpPr/>
          <p:nvPr/>
        </p:nvSpPr>
        <p:spPr>
          <a:xfrm>
            <a:off x="617783" y="1980133"/>
            <a:ext cx="4515417" cy="2477063"/>
          </a:xfrm>
          <a:prstGeom prst="wedgeEllipseCallout">
            <a:avLst>
              <a:gd name="adj1" fmla="val 55036"/>
              <a:gd name="adj2" fmla="val 4166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th-TH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เพื่อนๆมักจะใช้เวลาอยู่คนเดียว  หรือเที่ยวเล่นกับเพื่อนคะ</a:t>
            </a:r>
            <a:endParaRPr kumimoji="1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円形吹き出し 8"/>
          <p:cNvSpPr/>
          <p:nvPr/>
        </p:nvSpPr>
        <p:spPr>
          <a:xfrm>
            <a:off x="7387884" y="2092776"/>
            <a:ext cx="4324815" cy="2044061"/>
          </a:xfrm>
          <a:prstGeom prst="wedgeEllipseCallout">
            <a:avLst>
              <a:gd name="adj1" fmla="val -42111"/>
              <a:gd name="adj2" fmla="val 5814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th-TH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t>ถ้าเที่ยวเล่นกับเพื่อน มักจะเที่ยวเล่นที่ไหนกันคะ</a:t>
            </a:r>
            <a:endParaRPr kumimoji="1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DC96C598-9C8F-4D9E-A861-42488A5F4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4503" y="3429000"/>
            <a:ext cx="1983381" cy="247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91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6524FC4-8640-46FD-9509-90424D755ACA}"/>
              </a:ext>
            </a:extLst>
          </p:cNvPr>
          <p:cNvSpPr txBox="1"/>
          <p:nvPr/>
        </p:nvSpPr>
        <p:spPr>
          <a:xfrm>
            <a:off x="973436" y="2394014"/>
            <a:ext cx="3586698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ja-JP" altLang="en-US" sz="2400" b="1" dirty="0">
                <a:latin typeface="+mj-lt"/>
                <a:ea typeface="+mj-ea"/>
                <a:cs typeface="+mj-cs"/>
              </a:rPr>
              <a:t>①</a:t>
            </a:r>
            <a:r>
              <a:rPr lang="th-TH" altLang="ja-JP" sz="2800" b="1" dirty="0">
                <a:latin typeface="+mj-lt"/>
                <a:ea typeface="+mj-ea"/>
              </a:rPr>
              <a:t>พูดคุยโดยเจอหน้ากันจริงๆ</a:t>
            </a:r>
            <a:endParaRPr lang="en-US" sz="2800" b="1" dirty="0">
              <a:latin typeface="+mj-lt"/>
              <a:ea typeface="+mj-ea"/>
            </a:endParaRP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ja-JP" alt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②</a:t>
            </a:r>
            <a:r>
              <a:rPr lang="th-TH" altLang="ja-JP" sz="2800" b="1" kern="1200" dirty="0">
                <a:solidFill>
                  <a:schemeClr val="tx1"/>
                </a:solidFill>
                <a:latin typeface="+mj-lt"/>
                <a:ea typeface="+mj-ea"/>
              </a:rPr>
              <a:t>โทรศัพท์คุยกัน</a:t>
            </a:r>
            <a:endParaRPr lang="en-US" sz="2400" b="1" kern="1200" dirty="0">
              <a:solidFill>
                <a:schemeClr val="tx1"/>
              </a:solidFill>
              <a:latin typeface="+mj-lt"/>
              <a:ea typeface="+mj-ea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65F00E-C391-484F-9749-842DA1897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237" y="1644344"/>
            <a:ext cx="9796218" cy="55134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altLang="ja-JP" sz="2400" b="1" dirty="0"/>
              <a:t>Q1.</a:t>
            </a:r>
            <a:r>
              <a:rPr lang="th-TH" altLang="ja-JP" sz="3200" b="1" dirty="0"/>
              <a:t>วิธีไหนที่คุยกับเพื่อนแล้วรู้สึกว่าสื่อสารเข้าใจกันได้ง่ายที่สุด </a:t>
            </a:r>
            <a:r>
              <a:rPr lang="ja-JP" altLang="en-US" sz="3200" b="1" dirty="0"/>
              <a:t> </a:t>
            </a:r>
            <a:endParaRPr lang="en-US" altLang="ja-JP" sz="2400" b="1" dirty="0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6C17EAB3-9054-4449-A74C-FFDD2475C46D}"/>
              </a:ext>
            </a:extLst>
          </p:cNvPr>
          <p:cNvSpPr/>
          <p:nvPr/>
        </p:nvSpPr>
        <p:spPr>
          <a:xfrm>
            <a:off x="735311" y="1430222"/>
            <a:ext cx="10473515" cy="758541"/>
          </a:xfrm>
          <a:custGeom>
            <a:avLst/>
            <a:gdLst>
              <a:gd name="connsiteX0" fmla="*/ 0 w 10473515"/>
              <a:gd name="connsiteY0" fmla="*/ 379271 h 758541"/>
              <a:gd name="connsiteX1" fmla="*/ 379271 w 10473515"/>
              <a:gd name="connsiteY1" fmla="*/ 0 h 758541"/>
              <a:gd name="connsiteX2" fmla="*/ 878898 w 10473515"/>
              <a:gd name="connsiteY2" fmla="*/ 0 h 758541"/>
              <a:gd name="connsiteX3" fmla="*/ 1572825 w 10473515"/>
              <a:gd name="connsiteY3" fmla="*/ 0 h 758541"/>
              <a:gd name="connsiteX4" fmla="*/ 2072452 w 10473515"/>
              <a:gd name="connsiteY4" fmla="*/ 0 h 758541"/>
              <a:gd name="connsiteX5" fmla="*/ 2863529 w 10473515"/>
              <a:gd name="connsiteY5" fmla="*/ 0 h 758541"/>
              <a:gd name="connsiteX6" fmla="*/ 3266006 w 10473515"/>
              <a:gd name="connsiteY6" fmla="*/ 0 h 758541"/>
              <a:gd name="connsiteX7" fmla="*/ 3765633 w 10473515"/>
              <a:gd name="connsiteY7" fmla="*/ 0 h 758541"/>
              <a:gd name="connsiteX8" fmla="*/ 4459560 w 10473515"/>
              <a:gd name="connsiteY8" fmla="*/ 0 h 758541"/>
              <a:gd name="connsiteX9" fmla="*/ 5250637 w 10473515"/>
              <a:gd name="connsiteY9" fmla="*/ 0 h 758541"/>
              <a:gd name="connsiteX10" fmla="*/ 6041713 w 10473515"/>
              <a:gd name="connsiteY10" fmla="*/ 0 h 758541"/>
              <a:gd name="connsiteX11" fmla="*/ 6444190 w 10473515"/>
              <a:gd name="connsiteY11" fmla="*/ 0 h 758541"/>
              <a:gd name="connsiteX12" fmla="*/ 7138117 w 10473515"/>
              <a:gd name="connsiteY12" fmla="*/ 0 h 758541"/>
              <a:gd name="connsiteX13" fmla="*/ 7929194 w 10473515"/>
              <a:gd name="connsiteY13" fmla="*/ 0 h 758541"/>
              <a:gd name="connsiteX14" fmla="*/ 8623120 w 10473515"/>
              <a:gd name="connsiteY14" fmla="*/ 0 h 758541"/>
              <a:gd name="connsiteX15" fmla="*/ 9219897 w 10473515"/>
              <a:gd name="connsiteY15" fmla="*/ 0 h 758541"/>
              <a:gd name="connsiteX16" fmla="*/ 10094245 w 10473515"/>
              <a:gd name="connsiteY16" fmla="*/ 0 h 758541"/>
              <a:gd name="connsiteX17" fmla="*/ 10473516 w 10473515"/>
              <a:gd name="connsiteY17" fmla="*/ 379271 h 758541"/>
              <a:gd name="connsiteX18" fmla="*/ 10473515 w 10473515"/>
              <a:gd name="connsiteY18" fmla="*/ 379271 h 758541"/>
              <a:gd name="connsiteX19" fmla="*/ 10094244 w 10473515"/>
              <a:gd name="connsiteY19" fmla="*/ 758542 h 758541"/>
              <a:gd name="connsiteX20" fmla="*/ 9497467 w 10473515"/>
              <a:gd name="connsiteY20" fmla="*/ 758542 h 758541"/>
              <a:gd name="connsiteX21" fmla="*/ 8706391 w 10473515"/>
              <a:gd name="connsiteY21" fmla="*/ 758542 h 758541"/>
              <a:gd name="connsiteX22" fmla="*/ 8109614 w 10473515"/>
              <a:gd name="connsiteY22" fmla="*/ 758542 h 758541"/>
              <a:gd name="connsiteX23" fmla="*/ 7707136 w 10473515"/>
              <a:gd name="connsiteY23" fmla="*/ 758542 h 758541"/>
              <a:gd name="connsiteX24" fmla="*/ 7304659 w 10473515"/>
              <a:gd name="connsiteY24" fmla="*/ 758542 h 758541"/>
              <a:gd name="connsiteX25" fmla="*/ 6707882 w 10473515"/>
              <a:gd name="connsiteY25" fmla="*/ 758542 h 758541"/>
              <a:gd name="connsiteX26" fmla="*/ 5916806 w 10473515"/>
              <a:gd name="connsiteY26" fmla="*/ 758542 h 758541"/>
              <a:gd name="connsiteX27" fmla="*/ 5028580 w 10473515"/>
              <a:gd name="connsiteY27" fmla="*/ 758541 h 758541"/>
              <a:gd name="connsiteX28" fmla="*/ 4528952 w 10473515"/>
              <a:gd name="connsiteY28" fmla="*/ 758541 h 758541"/>
              <a:gd name="connsiteX29" fmla="*/ 3737876 w 10473515"/>
              <a:gd name="connsiteY29" fmla="*/ 758541 h 758541"/>
              <a:gd name="connsiteX30" fmla="*/ 3043949 w 10473515"/>
              <a:gd name="connsiteY30" fmla="*/ 758541 h 758541"/>
              <a:gd name="connsiteX31" fmla="*/ 2641472 w 10473515"/>
              <a:gd name="connsiteY31" fmla="*/ 758541 h 758541"/>
              <a:gd name="connsiteX32" fmla="*/ 2238994 w 10473515"/>
              <a:gd name="connsiteY32" fmla="*/ 758541 h 758541"/>
              <a:gd name="connsiteX33" fmla="*/ 1642217 w 10473515"/>
              <a:gd name="connsiteY33" fmla="*/ 758541 h 758541"/>
              <a:gd name="connsiteX34" fmla="*/ 1045441 w 10473515"/>
              <a:gd name="connsiteY34" fmla="*/ 758541 h 758541"/>
              <a:gd name="connsiteX35" fmla="*/ 379271 w 10473515"/>
              <a:gd name="connsiteY35" fmla="*/ 758541 h 758541"/>
              <a:gd name="connsiteX36" fmla="*/ 0 w 10473515"/>
              <a:gd name="connsiteY36" fmla="*/ 379270 h 758541"/>
              <a:gd name="connsiteX37" fmla="*/ 0 w 10473515"/>
              <a:gd name="connsiteY37" fmla="*/ 379271 h 758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473515" h="758541" extrusionOk="0">
                <a:moveTo>
                  <a:pt x="0" y="379271"/>
                </a:moveTo>
                <a:cubicBezTo>
                  <a:pt x="43962" y="144297"/>
                  <a:pt x="147838" y="-34847"/>
                  <a:pt x="379271" y="0"/>
                </a:cubicBezTo>
                <a:cubicBezTo>
                  <a:pt x="550374" y="-7654"/>
                  <a:pt x="696443" y="-18855"/>
                  <a:pt x="878898" y="0"/>
                </a:cubicBezTo>
                <a:cubicBezTo>
                  <a:pt x="1061353" y="18855"/>
                  <a:pt x="1357138" y="23285"/>
                  <a:pt x="1572825" y="0"/>
                </a:cubicBezTo>
                <a:cubicBezTo>
                  <a:pt x="1788512" y="-23285"/>
                  <a:pt x="1897273" y="3696"/>
                  <a:pt x="2072452" y="0"/>
                </a:cubicBezTo>
                <a:cubicBezTo>
                  <a:pt x="2247631" y="-3696"/>
                  <a:pt x="2666587" y="28479"/>
                  <a:pt x="2863529" y="0"/>
                </a:cubicBezTo>
                <a:cubicBezTo>
                  <a:pt x="3060471" y="-28479"/>
                  <a:pt x="3098506" y="14420"/>
                  <a:pt x="3266006" y="0"/>
                </a:cubicBezTo>
                <a:cubicBezTo>
                  <a:pt x="3433506" y="-14420"/>
                  <a:pt x="3658809" y="18969"/>
                  <a:pt x="3765633" y="0"/>
                </a:cubicBezTo>
                <a:cubicBezTo>
                  <a:pt x="3872457" y="-18969"/>
                  <a:pt x="4286095" y="-28580"/>
                  <a:pt x="4459560" y="0"/>
                </a:cubicBezTo>
                <a:cubicBezTo>
                  <a:pt x="4633025" y="28580"/>
                  <a:pt x="4866829" y="32399"/>
                  <a:pt x="5250637" y="0"/>
                </a:cubicBezTo>
                <a:cubicBezTo>
                  <a:pt x="5634445" y="-32399"/>
                  <a:pt x="5667741" y="14832"/>
                  <a:pt x="6041713" y="0"/>
                </a:cubicBezTo>
                <a:cubicBezTo>
                  <a:pt x="6415685" y="-14832"/>
                  <a:pt x="6278878" y="9415"/>
                  <a:pt x="6444190" y="0"/>
                </a:cubicBezTo>
                <a:cubicBezTo>
                  <a:pt x="6609502" y="-9415"/>
                  <a:pt x="6821050" y="17930"/>
                  <a:pt x="7138117" y="0"/>
                </a:cubicBezTo>
                <a:cubicBezTo>
                  <a:pt x="7455184" y="-17930"/>
                  <a:pt x="7671382" y="-4484"/>
                  <a:pt x="7929194" y="0"/>
                </a:cubicBezTo>
                <a:cubicBezTo>
                  <a:pt x="8187006" y="4484"/>
                  <a:pt x="8332217" y="23935"/>
                  <a:pt x="8623120" y="0"/>
                </a:cubicBezTo>
                <a:cubicBezTo>
                  <a:pt x="8914023" y="-23935"/>
                  <a:pt x="8949027" y="-16048"/>
                  <a:pt x="9219897" y="0"/>
                </a:cubicBezTo>
                <a:cubicBezTo>
                  <a:pt x="9490767" y="16048"/>
                  <a:pt x="9822525" y="-9986"/>
                  <a:pt x="10094245" y="0"/>
                </a:cubicBezTo>
                <a:cubicBezTo>
                  <a:pt x="10316832" y="-20806"/>
                  <a:pt x="10483044" y="173713"/>
                  <a:pt x="10473516" y="379271"/>
                </a:cubicBezTo>
                <a:lnTo>
                  <a:pt x="10473515" y="379271"/>
                </a:lnTo>
                <a:cubicBezTo>
                  <a:pt x="10505769" y="629932"/>
                  <a:pt x="10304217" y="728218"/>
                  <a:pt x="10094244" y="758542"/>
                </a:cubicBezTo>
                <a:cubicBezTo>
                  <a:pt x="9906563" y="781723"/>
                  <a:pt x="9678490" y="760702"/>
                  <a:pt x="9497467" y="758542"/>
                </a:cubicBezTo>
                <a:cubicBezTo>
                  <a:pt x="9316444" y="756382"/>
                  <a:pt x="8925060" y="735345"/>
                  <a:pt x="8706391" y="758542"/>
                </a:cubicBezTo>
                <a:cubicBezTo>
                  <a:pt x="8487722" y="781739"/>
                  <a:pt x="8304926" y="753151"/>
                  <a:pt x="8109614" y="758542"/>
                </a:cubicBezTo>
                <a:cubicBezTo>
                  <a:pt x="7914302" y="763933"/>
                  <a:pt x="7854596" y="756192"/>
                  <a:pt x="7707136" y="758542"/>
                </a:cubicBezTo>
                <a:cubicBezTo>
                  <a:pt x="7559676" y="760892"/>
                  <a:pt x="7398129" y="756907"/>
                  <a:pt x="7304659" y="758542"/>
                </a:cubicBezTo>
                <a:cubicBezTo>
                  <a:pt x="7211189" y="760177"/>
                  <a:pt x="6860066" y="785378"/>
                  <a:pt x="6707882" y="758542"/>
                </a:cubicBezTo>
                <a:cubicBezTo>
                  <a:pt x="6555698" y="731706"/>
                  <a:pt x="6274211" y="764069"/>
                  <a:pt x="5916806" y="758542"/>
                </a:cubicBezTo>
                <a:cubicBezTo>
                  <a:pt x="5559401" y="753014"/>
                  <a:pt x="5360211" y="714405"/>
                  <a:pt x="5028580" y="758541"/>
                </a:cubicBezTo>
                <a:cubicBezTo>
                  <a:pt x="4696949" y="802678"/>
                  <a:pt x="4739098" y="773943"/>
                  <a:pt x="4528952" y="758541"/>
                </a:cubicBezTo>
                <a:cubicBezTo>
                  <a:pt x="4318806" y="743139"/>
                  <a:pt x="4003426" y="749563"/>
                  <a:pt x="3737876" y="758541"/>
                </a:cubicBezTo>
                <a:cubicBezTo>
                  <a:pt x="3472326" y="767519"/>
                  <a:pt x="3359091" y="792467"/>
                  <a:pt x="3043949" y="758541"/>
                </a:cubicBezTo>
                <a:cubicBezTo>
                  <a:pt x="2728807" y="724615"/>
                  <a:pt x="2808185" y="759504"/>
                  <a:pt x="2641472" y="758541"/>
                </a:cubicBezTo>
                <a:cubicBezTo>
                  <a:pt x="2474759" y="757578"/>
                  <a:pt x="2351995" y="763387"/>
                  <a:pt x="2238994" y="758541"/>
                </a:cubicBezTo>
                <a:cubicBezTo>
                  <a:pt x="2125993" y="753695"/>
                  <a:pt x="1833450" y="761855"/>
                  <a:pt x="1642217" y="758541"/>
                </a:cubicBezTo>
                <a:cubicBezTo>
                  <a:pt x="1450984" y="755227"/>
                  <a:pt x="1266522" y="753985"/>
                  <a:pt x="1045441" y="758541"/>
                </a:cubicBezTo>
                <a:cubicBezTo>
                  <a:pt x="824360" y="763097"/>
                  <a:pt x="647117" y="779285"/>
                  <a:pt x="379271" y="758541"/>
                </a:cubicBezTo>
                <a:cubicBezTo>
                  <a:pt x="184206" y="806032"/>
                  <a:pt x="-17835" y="631742"/>
                  <a:pt x="0" y="379270"/>
                </a:cubicBezTo>
                <a:lnTo>
                  <a:pt x="0" y="379271"/>
                </a:lnTo>
                <a:close/>
              </a:path>
            </a:pathLst>
          </a:custGeom>
          <a:noFill/>
          <a:ln>
            <a:extLst>
              <a:ext uri="{C807C97D-BFC1-408E-A445-0C87EB9F89A2}">
                <ask:lineSketchStyleProps xmlns:ask="http://schemas.microsoft.com/office/drawing/2018/sketchyshapes" sd="2768576627">
                  <a:prstGeom prst="roundRect">
                    <a:avLst>
                      <a:gd name="adj" fmla="val 50000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C3C1C86D-8418-4F65-8A1D-6D926A974011}"/>
              </a:ext>
            </a:extLst>
          </p:cNvPr>
          <p:cNvSpPr txBox="1">
            <a:spLocks/>
          </p:cNvSpPr>
          <p:nvPr/>
        </p:nvSpPr>
        <p:spPr>
          <a:xfrm>
            <a:off x="884536" y="3703803"/>
            <a:ext cx="10552891" cy="7960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2400" b="1" dirty="0"/>
              <a:t>Q2.</a:t>
            </a:r>
            <a:r>
              <a:rPr lang="ja-JP" altLang="en-US" sz="2400" b="1" dirty="0"/>
              <a:t> </a:t>
            </a:r>
            <a:r>
              <a:rPr lang="th-TH" altLang="ja-JP" b="1" dirty="0"/>
              <a:t>เคยไหมที่ไม่พูดความคิดเห็นของตนเอง เพื่อไม่อยากให้เพื่อนไม่พอใจ</a:t>
            </a:r>
            <a:endParaRPr lang="en-US" altLang="ja-JP" sz="2400" b="1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69B03697-8BB2-4F91-8290-9C2792368B29}"/>
              </a:ext>
            </a:extLst>
          </p:cNvPr>
          <p:cNvSpPr/>
          <p:nvPr/>
        </p:nvSpPr>
        <p:spPr>
          <a:xfrm>
            <a:off x="735311" y="3606016"/>
            <a:ext cx="10841816" cy="907941"/>
          </a:xfrm>
          <a:custGeom>
            <a:avLst/>
            <a:gdLst>
              <a:gd name="connsiteX0" fmla="*/ 0 w 10841816"/>
              <a:gd name="connsiteY0" fmla="*/ 453971 h 907941"/>
              <a:gd name="connsiteX1" fmla="*/ 453971 w 10841816"/>
              <a:gd name="connsiteY1" fmla="*/ 0 h 907941"/>
              <a:gd name="connsiteX2" fmla="*/ 917552 w 10841816"/>
              <a:gd name="connsiteY2" fmla="*/ 0 h 907941"/>
              <a:gd name="connsiteX3" fmla="*/ 1579810 w 10841816"/>
              <a:gd name="connsiteY3" fmla="*/ 0 h 907941"/>
              <a:gd name="connsiteX4" fmla="*/ 2043391 w 10841816"/>
              <a:gd name="connsiteY4" fmla="*/ 0 h 907941"/>
              <a:gd name="connsiteX5" fmla="*/ 2804988 w 10841816"/>
              <a:gd name="connsiteY5" fmla="*/ 0 h 907941"/>
              <a:gd name="connsiteX6" fmla="*/ 3169230 w 10841816"/>
              <a:gd name="connsiteY6" fmla="*/ 0 h 907941"/>
              <a:gd name="connsiteX7" fmla="*/ 3632811 w 10841816"/>
              <a:gd name="connsiteY7" fmla="*/ 0 h 907941"/>
              <a:gd name="connsiteX8" fmla="*/ 4295069 w 10841816"/>
              <a:gd name="connsiteY8" fmla="*/ 0 h 907941"/>
              <a:gd name="connsiteX9" fmla="*/ 5056666 w 10841816"/>
              <a:gd name="connsiteY9" fmla="*/ 0 h 907941"/>
              <a:gd name="connsiteX10" fmla="*/ 5818263 w 10841816"/>
              <a:gd name="connsiteY10" fmla="*/ 0 h 907941"/>
              <a:gd name="connsiteX11" fmla="*/ 6182506 w 10841816"/>
              <a:gd name="connsiteY11" fmla="*/ 0 h 907941"/>
              <a:gd name="connsiteX12" fmla="*/ 6844764 w 10841816"/>
              <a:gd name="connsiteY12" fmla="*/ 0 h 907941"/>
              <a:gd name="connsiteX13" fmla="*/ 7606361 w 10841816"/>
              <a:gd name="connsiteY13" fmla="*/ 0 h 907941"/>
              <a:gd name="connsiteX14" fmla="*/ 8268619 w 10841816"/>
              <a:gd name="connsiteY14" fmla="*/ 0 h 907941"/>
              <a:gd name="connsiteX15" fmla="*/ 8831539 w 10841816"/>
              <a:gd name="connsiteY15" fmla="*/ 0 h 907941"/>
              <a:gd name="connsiteX16" fmla="*/ 9195781 w 10841816"/>
              <a:gd name="connsiteY16" fmla="*/ 0 h 907941"/>
              <a:gd name="connsiteX17" fmla="*/ 9560023 w 10841816"/>
              <a:gd name="connsiteY17" fmla="*/ 0 h 907941"/>
              <a:gd name="connsiteX18" fmla="*/ 10387846 w 10841816"/>
              <a:gd name="connsiteY18" fmla="*/ 0 h 907941"/>
              <a:gd name="connsiteX19" fmla="*/ 10841817 w 10841816"/>
              <a:gd name="connsiteY19" fmla="*/ 453971 h 907941"/>
              <a:gd name="connsiteX20" fmla="*/ 10841816 w 10841816"/>
              <a:gd name="connsiteY20" fmla="*/ 453971 h 907941"/>
              <a:gd name="connsiteX21" fmla="*/ 10387845 w 10841816"/>
              <a:gd name="connsiteY21" fmla="*/ 907942 h 907941"/>
              <a:gd name="connsiteX22" fmla="*/ 9626248 w 10841816"/>
              <a:gd name="connsiteY22" fmla="*/ 907942 h 907941"/>
              <a:gd name="connsiteX23" fmla="*/ 9262006 w 10841816"/>
              <a:gd name="connsiteY23" fmla="*/ 907942 h 907941"/>
              <a:gd name="connsiteX24" fmla="*/ 8897764 w 10841816"/>
              <a:gd name="connsiteY24" fmla="*/ 907942 h 907941"/>
              <a:gd name="connsiteX25" fmla="*/ 8334844 w 10841816"/>
              <a:gd name="connsiteY25" fmla="*/ 907942 h 907941"/>
              <a:gd name="connsiteX26" fmla="*/ 7573247 w 10841816"/>
              <a:gd name="connsiteY26" fmla="*/ 907942 h 907941"/>
              <a:gd name="connsiteX27" fmla="*/ 6712312 w 10841816"/>
              <a:gd name="connsiteY27" fmla="*/ 907942 h 907941"/>
              <a:gd name="connsiteX28" fmla="*/ 6248731 w 10841816"/>
              <a:gd name="connsiteY28" fmla="*/ 907942 h 907941"/>
              <a:gd name="connsiteX29" fmla="*/ 5487134 w 10841816"/>
              <a:gd name="connsiteY29" fmla="*/ 907942 h 907941"/>
              <a:gd name="connsiteX30" fmla="*/ 4824876 w 10841816"/>
              <a:gd name="connsiteY30" fmla="*/ 907941 h 907941"/>
              <a:gd name="connsiteX31" fmla="*/ 4460634 w 10841816"/>
              <a:gd name="connsiteY31" fmla="*/ 907941 h 907941"/>
              <a:gd name="connsiteX32" fmla="*/ 4096391 w 10841816"/>
              <a:gd name="connsiteY32" fmla="*/ 907941 h 907941"/>
              <a:gd name="connsiteX33" fmla="*/ 3533472 w 10841816"/>
              <a:gd name="connsiteY33" fmla="*/ 907941 h 907941"/>
              <a:gd name="connsiteX34" fmla="*/ 2970552 w 10841816"/>
              <a:gd name="connsiteY34" fmla="*/ 907941 h 907941"/>
              <a:gd name="connsiteX35" fmla="*/ 2407633 w 10841816"/>
              <a:gd name="connsiteY35" fmla="*/ 907941 h 907941"/>
              <a:gd name="connsiteX36" fmla="*/ 1646036 w 10841816"/>
              <a:gd name="connsiteY36" fmla="*/ 907941 h 907941"/>
              <a:gd name="connsiteX37" fmla="*/ 1182455 w 10841816"/>
              <a:gd name="connsiteY37" fmla="*/ 907941 h 907941"/>
              <a:gd name="connsiteX38" fmla="*/ 453971 w 10841816"/>
              <a:gd name="connsiteY38" fmla="*/ 907941 h 907941"/>
              <a:gd name="connsiteX39" fmla="*/ 0 w 10841816"/>
              <a:gd name="connsiteY39" fmla="*/ 453970 h 907941"/>
              <a:gd name="connsiteX40" fmla="*/ 0 w 10841816"/>
              <a:gd name="connsiteY40" fmla="*/ 453971 h 907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0841816" h="907941" extrusionOk="0">
                <a:moveTo>
                  <a:pt x="0" y="453971"/>
                </a:moveTo>
                <a:cubicBezTo>
                  <a:pt x="16708" y="193556"/>
                  <a:pt x="186008" y="-27351"/>
                  <a:pt x="453971" y="0"/>
                </a:cubicBezTo>
                <a:cubicBezTo>
                  <a:pt x="649291" y="14678"/>
                  <a:pt x="816084" y="-12274"/>
                  <a:pt x="917552" y="0"/>
                </a:cubicBezTo>
                <a:cubicBezTo>
                  <a:pt x="1019020" y="12274"/>
                  <a:pt x="1426481" y="20495"/>
                  <a:pt x="1579810" y="0"/>
                </a:cubicBezTo>
                <a:cubicBezTo>
                  <a:pt x="1733139" y="-20495"/>
                  <a:pt x="1949503" y="1206"/>
                  <a:pt x="2043391" y="0"/>
                </a:cubicBezTo>
                <a:cubicBezTo>
                  <a:pt x="2137279" y="-1206"/>
                  <a:pt x="2534678" y="1589"/>
                  <a:pt x="2804988" y="0"/>
                </a:cubicBezTo>
                <a:cubicBezTo>
                  <a:pt x="3075298" y="-1589"/>
                  <a:pt x="3069468" y="8936"/>
                  <a:pt x="3169230" y="0"/>
                </a:cubicBezTo>
                <a:cubicBezTo>
                  <a:pt x="3268992" y="-8936"/>
                  <a:pt x="3449241" y="692"/>
                  <a:pt x="3632811" y="0"/>
                </a:cubicBezTo>
                <a:cubicBezTo>
                  <a:pt x="3816381" y="-692"/>
                  <a:pt x="4097407" y="-7145"/>
                  <a:pt x="4295069" y="0"/>
                </a:cubicBezTo>
                <a:cubicBezTo>
                  <a:pt x="4492731" y="7145"/>
                  <a:pt x="4729879" y="-26546"/>
                  <a:pt x="5056666" y="0"/>
                </a:cubicBezTo>
                <a:cubicBezTo>
                  <a:pt x="5383453" y="26546"/>
                  <a:pt x="5458536" y="6862"/>
                  <a:pt x="5818263" y="0"/>
                </a:cubicBezTo>
                <a:cubicBezTo>
                  <a:pt x="6177990" y="-6862"/>
                  <a:pt x="6042004" y="13815"/>
                  <a:pt x="6182506" y="0"/>
                </a:cubicBezTo>
                <a:cubicBezTo>
                  <a:pt x="6323008" y="-13815"/>
                  <a:pt x="6669465" y="-15610"/>
                  <a:pt x="6844764" y="0"/>
                </a:cubicBezTo>
                <a:cubicBezTo>
                  <a:pt x="7020063" y="15610"/>
                  <a:pt x="7291778" y="-22352"/>
                  <a:pt x="7606361" y="0"/>
                </a:cubicBezTo>
                <a:cubicBezTo>
                  <a:pt x="7920944" y="22352"/>
                  <a:pt x="8112591" y="-11640"/>
                  <a:pt x="8268619" y="0"/>
                </a:cubicBezTo>
                <a:cubicBezTo>
                  <a:pt x="8424647" y="11640"/>
                  <a:pt x="8588370" y="824"/>
                  <a:pt x="8831539" y="0"/>
                </a:cubicBezTo>
                <a:cubicBezTo>
                  <a:pt x="9074708" y="-824"/>
                  <a:pt x="9078330" y="-5044"/>
                  <a:pt x="9195781" y="0"/>
                </a:cubicBezTo>
                <a:cubicBezTo>
                  <a:pt x="9313232" y="5044"/>
                  <a:pt x="9400464" y="7148"/>
                  <a:pt x="9560023" y="0"/>
                </a:cubicBezTo>
                <a:cubicBezTo>
                  <a:pt x="9719582" y="-7148"/>
                  <a:pt x="10001838" y="-36852"/>
                  <a:pt x="10387846" y="0"/>
                </a:cubicBezTo>
                <a:cubicBezTo>
                  <a:pt x="10639534" y="-57897"/>
                  <a:pt x="10870454" y="233791"/>
                  <a:pt x="10841817" y="453971"/>
                </a:cubicBezTo>
                <a:lnTo>
                  <a:pt x="10841816" y="453971"/>
                </a:lnTo>
                <a:cubicBezTo>
                  <a:pt x="10835652" y="699087"/>
                  <a:pt x="10625238" y="964182"/>
                  <a:pt x="10387845" y="907942"/>
                </a:cubicBezTo>
                <a:cubicBezTo>
                  <a:pt x="10089657" y="920578"/>
                  <a:pt x="9834402" y="877785"/>
                  <a:pt x="9626248" y="907942"/>
                </a:cubicBezTo>
                <a:cubicBezTo>
                  <a:pt x="9418094" y="938099"/>
                  <a:pt x="9435521" y="908122"/>
                  <a:pt x="9262006" y="907942"/>
                </a:cubicBezTo>
                <a:cubicBezTo>
                  <a:pt x="9088491" y="907762"/>
                  <a:pt x="9034923" y="915454"/>
                  <a:pt x="8897764" y="907942"/>
                </a:cubicBezTo>
                <a:cubicBezTo>
                  <a:pt x="8760605" y="900430"/>
                  <a:pt x="8472140" y="928694"/>
                  <a:pt x="8334844" y="907942"/>
                </a:cubicBezTo>
                <a:cubicBezTo>
                  <a:pt x="8197548" y="887190"/>
                  <a:pt x="7735678" y="887145"/>
                  <a:pt x="7573247" y="907942"/>
                </a:cubicBezTo>
                <a:cubicBezTo>
                  <a:pt x="7410816" y="928739"/>
                  <a:pt x="7102221" y="869219"/>
                  <a:pt x="6712312" y="907942"/>
                </a:cubicBezTo>
                <a:cubicBezTo>
                  <a:pt x="6322403" y="946665"/>
                  <a:pt x="6471976" y="890988"/>
                  <a:pt x="6248731" y="907942"/>
                </a:cubicBezTo>
                <a:cubicBezTo>
                  <a:pt x="6025486" y="924896"/>
                  <a:pt x="5760688" y="890288"/>
                  <a:pt x="5487134" y="907942"/>
                </a:cubicBezTo>
                <a:cubicBezTo>
                  <a:pt x="5213580" y="925596"/>
                  <a:pt x="5110225" y="913081"/>
                  <a:pt x="4824876" y="907941"/>
                </a:cubicBezTo>
                <a:cubicBezTo>
                  <a:pt x="4539527" y="902801"/>
                  <a:pt x="4567651" y="911574"/>
                  <a:pt x="4460634" y="907941"/>
                </a:cubicBezTo>
                <a:cubicBezTo>
                  <a:pt x="4353617" y="904308"/>
                  <a:pt x="4224398" y="914020"/>
                  <a:pt x="4096391" y="907941"/>
                </a:cubicBezTo>
                <a:cubicBezTo>
                  <a:pt x="3968384" y="901862"/>
                  <a:pt x="3794630" y="884604"/>
                  <a:pt x="3533472" y="907941"/>
                </a:cubicBezTo>
                <a:cubicBezTo>
                  <a:pt x="3272314" y="931278"/>
                  <a:pt x="3240518" y="933327"/>
                  <a:pt x="2970552" y="907941"/>
                </a:cubicBezTo>
                <a:cubicBezTo>
                  <a:pt x="2700586" y="882555"/>
                  <a:pt x="2604131" y="898708"/>
                  <a:pt x="2407633" y="907941"/>
                </a:cubicBezTo>
                <a:cubicBezTo>
                  <a:pt x="2211135" y="917174"/>
                  <a:pt x="1930426" y="911542"/>
                  <a:pt x="1646036" y="907941"/>
                </a:cubicBezTo>
                <a:cubicBezTo>
                  <a:pt x="1361646" y="904340"/>
                  <a:pt x="1364407" y="929634"/>
                  <a:pt x="1182455" y="907941"/>
                </a:cubicBezTo>
                <a:cubicBezTo>
                  <a:pt x="1000503" y="886248"/>
                  <a:pt x="628193" y="890082"/>
                  <a:pt x="453971" y="907941"/>
                </a:cubicBezTo>
                <a:cubicBezTo>
                  <a:pt x="185018" y="922630"/>
                  <a:pt x="-10888" y="702715"/>
                  <a:pt x="0" y="453970"/>
                </a:cubicBezTo>
                <a:lnTo>
                  <a:pt x="0" y="453971"/>
                </a:lnTo>
                <a:close/>
              </a:path>
            </a:pathLst>
          </a:custGeom>
          <a:noFill/>
          <a:ln>
            <a:extLst>
              <a:ext uri="{C807C97D-BFC1-408E-A445-0C87EB9F89A2}">
                <ask:lineSketchStyleProps xmlns:ask="http://schemas.microsoft.com/office/drawing/2018/sketchyshapes" sd="2768576627">
                  <a:prstGeom prst="roundRect">
                    <a:avLst>
                      <a:gd name="adj" fmla="val 50000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44679D5-351D-4205-8D75-4686F972151E}"/>
              </a:ext>
            </a:extLst>
          </p:cNvPr>
          <p:cNvSpPr txBox="1"/>
          <p:nvPr/>
        </p:nvSpPr>
        <p:spPr>
          <a:xfrm>
            <a:off x="5754254" y="240922"/>
            <a:ext cx="6179031" cy="991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th-TH" altLang="ja-JP" sz="3200" b="1" kern="1200" dirty="0">
                <a:solidFill>
                  <a:schemeClr val="tx1"/>
                </a:solidFill>
                <a:latin typeface="+mj-lt"/>
                <a:ea typeface="+mj-ea"/>
              </a:rPr>
              <a:t>ตอบคำถาม2ข้อต่อไปนี้ แล้วรวบรวมข้อมูลในชั้นโดยเรียงลำดับจากมากไปหาน้อย</a:t>
            </a:r>
            <a:endParaRPr lang="en-US" altLang="ja-JP" sz="3200" b="1" kern="1200" dirty="0">
              <a:solidFill>
                <a:schemeClr val="tx1"/>
              </a:solidFill>
              <a:latin typeface="+mj-lt"/>
              <a:ea typeface="+mj-ea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FCA4D666-910F-4D0D-9B38-7925DC731E4F}"/>
              </a:ext>
            </a:extLst>
          </p:cNvPr>
          <p:cNvSpPr/>
          <p:nvPr/>
        </p:nvSpPr>
        <p:spPr>
          <a:xfrm>
            <a:off x="614873" y="268593"/>
            <a:ext cx="4791363" cy="907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th-TH" altLang="ja-JP" sz="3600" b="1" kern="1200" dirty="0">
                <a:solidFill>
                  <a:schemeClr val="tx1"/>
                </a:solidFill>
                <a:latin typeface="+mj-lt"/>
                <a:ea typeface="+mj-ea"/>
              </a:rPr>
              <a:t>รวบรวมข้อมูลในชั้นเรียนของเราดู</a:t>
            </a:r>
            <a:endParaRPr lang="en-US" sz="3600" b="1" kern="1200" dirty="0">
              <a:solidFill>
                <a:schemeClr val="tx1"/>
              </a:solidFill>
              <a:latin typeface="+mj-lt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5154C52-AE5A-4AC7-ACC6-0A58336445E7}"/>
              </a:ext>
            </a:extLst>
          </p:cNvPr>
          <p:cNvSpPr txBox="1"/>
          <p:nvPr/>
        </p:nvSpPr>
        <p:spPr>
          <a:xfrm>
            <a:off x="1157174" y="4695478"/>
            <a:ext cx="8736126" cy="4909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ja-JP" altLang="en-US" sz="2400" b="1" dirty="0">
                <a:latin typeface="+mj-lt"/>
                <a:ea typeface="+mj-ea"/>
                <a:cs typeface="+mj-cs"/>
              </a:rPr>
              <a:t>①</a:t>
            </a:r>
            <a:r>
              <a:rPr lang="th-TH" altLang="ja-JP" sz="2400" b="1" dirty="0">
                <a:latin typeface="+mj-lt"/>
                <a:ea typeface="+mj-ea"/>
                <a:cs typeface="+mj-cs"/>
              </a:rPr>
              <a:t>มี</a:t>
            </a:r>
            <a:r>
              <a:rPr lang="th-TH" altLang="ja-JP" sz="2800" b="1" dirty="0">
                <a:latin typeface="+mj-lt"/>
                <a:ea typeface="+mj-ea"/>
              </a:rPr>
              <a:t>บ่อย</a:t>
            </a:r>
            <a:r>
              <a:rPr lang="ja-JP" altLang="en-US" sz="2400" b="1" dirty="0">
                <a:latin typeface="+mj-lt"/>
                <a:ea typeface="+mj-ea"/>
                <a:cs typeface="+mj-cs"/>
              </a:rPr>
              <a:t>　　</a:t>
            </a:r>
            <a:r>
              <a:rPr lang="th-TH" altLang="ja-JP" sz="2400" b="1" dirty="0">
                <a:latin typeface="+mj-lt"/>
                <a:ea typeface="+mj-ea"/>
                <a:cs typeface="+mj-cs"/>
              </a:rPr>
              <a:t>		</a:t>
            </a:r>
            <a:r>
              <a:rPr lang="ja-JP" alt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②</a:t>
            </a:r>
            <a:r>
              <a:rPr lang="th-TH" altLang="ja-JP" sz="2800" b="1" kern="1200" dirty="0">
                <a:solidFill>
                  <a:schemeClr val="tx1"/>
                </a:solidFill>
                <a:latin typeface="+mj-lt"/>
                <a:ea typeface="+mj-ea"/>
              </a:rPr>
              <a:t>มีบ้างบางครั้ง</a:t>
            </a:r>
            <a:r>
              <a:rPr lang="ja-JP" alt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　　</a:t>
            </a:r>
            <a:r>
              <a:rPr lang="th-TH" altLang="ja-JP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</a:t>
            </a:r>
            <a:r>
              <a:rPr lang="ja-JP" altLang="en-US" sz="2400" b="1" dirty="0">
                <a:latin typeface="+mj-lt"/>
                <a:ea typeface="+mj-ea"/>
                <a:cs typeface="+mj-cs"/>
              </a:rPr>
              <a:t>③</a:t>
            </a:r>
            <a:r>
              <a:rPr lang="th-TH" altLang="ja-JP" sz="2800" b="1" dirty="0">
                <a:latin typeface="+mj-lt"/>
                <a:ea typeface="+mj-ea"/>
              </a:rPr>
              <a:t>แทบไม่ค่อยมี</a:t>
            </a:r>
            <a:endParaRPr lang="en-US" sz="2400" b="1" kern="1200" dirty="0">
              <a:solidFill>
                <a:schemeClr val="tx1"/>
              </a:solidFill>
              <a:latin typeface="+mj-lt"/>
              <a:ea typeface="+mj-ea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D1D7192-7B3D-405A-871D-5E36C4A00AC6}"/>
              </a:ext>
            </a:extLst>
          </p:cNvPr>
          <p:cNvSpPr txBox="1"/>
          <p:nvPr/>
        </p:nvSpPr>
        <p:spPr>
          <a:xfrm>
            <a:off x="4699834" y="2394014"/>
            <a:ext cx="6518730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ja-JP" alt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③</a:t>
            </a:r>
            <a:r>
              <a:rPr lang="th-TH" altLang="ja-JP" sz="2800" b="1" dirty="0">
                <a:latin typeface="+mj-lt"/>
                <a:ea typeface="+mj-ea"/>
              </a:rPr>
              <a:t>คุยผ่านแชท เช่น ทาง</a:t>
            </a:r>
            <a:r>
              <a:rPr lang="en-US" altLang="ja-JP" sz="2800" b="1" kern="1200" dirty="0">
                <a:solidFill>
                  <a:schemeClr val="tx1"/>
                </a:solidFill>
                <a:latin typeface="+mj-lt"/>
                <a:ea typeface="+mj-ea"/>
              </a:rPr>
              <a:t>LINE</a:t>
            </a:r>
            <a:r>
              <a:rPr lang="th-TH" altLang="ja-JP" sz="2800" b="1" dirty="0">
                <a:latin typeface="+mj-lt"/>
                <a:ea typeface="+mj-ea"/>
              </a:rPr>
              <a:t>โดยส่งข้อความหรือสติ๊กเกอร์</a:t>
            </a:r>
            <a:endParaRPr lang="en-US" altLang="ja-JP" sz="2400" b="1" kern="1200" dirty="0">
              <a:solidFill>
                <a:schemeClr val="tx1"/>
              </a:solidFill>
              <a:latin typeface="+mj-lt"/>
              <a:ea typeface="+mj-ea"/>
            </a:endParaRP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ja-JP" altLang="en-US" sz="2400" b="1" dirty="0">
                <a:latin typeface="+mj-lt"/>
                <a:ea typeface="+mj-ea"/>
                <a:cs typeface="+mj-cs"/>
              </a:rPr>
              <a:t>④</a:t>
            </a:r>
            <a:r>
              <a:rPr lang="th-TH" altLang="ja-JP" sz="2800" b="1" dirty="0">
                <a:latin typeface="+mj-lt"/>
                <a:ea typeface="+mj-ea"/>
              </a:rPr>
              <a:t>อื่นๆ</a:t>
            </a:r>
            <a:endParaRPr lang="en-US" sz="24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CB3AB25-605F-4D23-BADA-233489010F1B}"/>
              </a:ext>
            </a:extLst>
          </p:cNvPr>
          <p:cNvSpPr txBox="1"/>
          <p:nvPr/>
        </p:nvSpPr>
        <p:spPr>
          <a:xfrm>
            <a:off x="2555065" y="6211669"/>
            <a:ext cx="5678752" cy="5478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th-TH" altLang="ja-JP" sz="3200" b="1" dirty="0">
                <a:latin typeface="+mj-lt"/>
                <a:ea typeface="+mj-ea"/>
              </a:rPr>
              <a:t>ผลที่ได้เป็นอย่างไรบ้างคะ</a:t>
            </a:r>
            <a:endParaRPr lang="en-US" sz="3200" b="1" kern="1200" dirty="0">
              <a:solidFill>
                <a:schemeClr val="tx1"/>
              </a:solidFill>
              <a:latin typeface="+mj-lt"/>
              <a:ea typeface="+mj-ea"/>
            </a:endParaRPr>
          </a:p>
        </p:txBody>
      </p:sp>
      <p:sp>
        <p:nvSpPr>
          <p:cNvPr id="23" name="矢印: 下 22">
            <a:extLst>
              <a:ext uri="{FF2B5EF4-FFF2-40B4-BE49-F238E27FC236}">
                <a16:creationId xmlns:a16="http://schemas.microsoft.com/office/drawing/2014/main" id="{64A7C09F-A333-4EEF-A034-AE7FC1421B86}"/>
              </a:ext>
            </a:extLst>
          </p:cNvPr>
          <p:cNvSpPr/>
          <p:nvPr/>
        </p:nvSpPr>
        <p:spPr>
          <a:xfrm>
            <a:off x="3961236" y="5203195"/>
            <a:ext cx="801486" cy="871426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D0F7841B-191C-4A29-9A32-CD1A1C3DC1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1309" y="5248857"/>
            <a:ext cx="1181976" cy="1651528"/>
          </a:xfrm>
          <a:prstGeom prst="rect">
            <a:avLst/>
          </a:prstGeom>
        </p:spPr>
      </p:pic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8FF113C-6D2E-4075-8C2F-41BF2E3DBB8C}"/>
              </a:ext>
            </a:extLst>
          </p:cNvPr>
          <p:cNvGrpSpPr/>
          <p:nvPr/>
        </p:nvGrpSpPr>
        <p:grpSpPr>
          <a:xfrm>
            <a:off x="7255325" y="5085167"/>
            <a:ext cx="3360668" cy="1465480"/>
            <a:chOff x="7255325" y="5085167"/>
            <a:chExt cx="3360668" cy="1465480"/>
          </a:xfrm>
        </p:grpSpPr>
        <p:sp>
          <p:nvSpPr>
            <p:cNvPr id="27" name="吹き出し: 円形 26">
              <a:extLst>
                <a:ext uri="{FF2B5EF4-FFF2-40B4-BE49-F238E27FC236}">
                  <a16:creationId xmlns:a16="http://schemas.microsoft.com/office/drawing/2014/main" id="{ABACEB49-81B7-4C13-8A45-96DC96961194}"/>
                </a:ext>
              </a:extLst>
            </p:cNvPr>
            <p:cNvSpPr/>
            <p:nvPr/>
          </p:nvSpPr>
          <p:spPr>
            <a:xfrm>
              <a:off x="7255325" y="5085167"/>
              <a:ext cx="3358822" cy="1465480"/>
            </a:xfrm>
            <a:custGeom>
              <a:avLst/>
              <a:gdLst>
                <a:gd name="connsiteX0" fmla="*/ 3296885 w 3358822"/>
                <a:gd name="connsiteY0" fmla="*/ 1282749 h 1465480"/>
                <a:gd name="connsiteX1" fmla="*/ 2782718 w 3358822"/>
                <a:gd name="connsiteY1" fmla="*/ 1285171 h 1465480"/>
                <a:gd name="connsiteX2" fmla="*/ 1372542 w 3358822"/>
                <a:gd name="connsiteY2" fmla="*/ 1453144 h 1465480"/>
                <a:gd name="connsiteX3" fmla="*/ 376805 w 3358822"/>
                <a:gd name="connsiteY3" fmla="*/ 270246 h 1465480"/>
                <a:gd name="connsiteX4" fmla="*/ 1888202 w 3358822"/>
                <a:gd name="connsiteY4" fmla="*/ 5685 h 1465480"/>
                <a:gd name="connsiteX5" fmla="*/ 3176688 w 3358822"/>
                <a:gd name="connsiteY5" fmla="*/ 1064617 h 1465480"/>
                <a:gd name="connsiteX6" fmla="*/ 3296885 w 3358822"/>
                <a:gd name="connsiteY6" fmla="*/ 1282749 h 1465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8822" h="1465480" extrusionOk="0">
                  <a:moveTo>
                    <a:pt x="3296885" y="1282749"/>
                  </a:moveTo>
                  <a:cubicBezTo>
                    <a:pt x="3058223" y="1290913"/>
                    <a:pt x="2907404" y="1255686"/>
                    <a:pt x="2782718" y="1285171"/>
                  </a:cubicBezTo>
                  <a:cubicBezTo>
                    <a:pt x="2395571" y="1381147"/>
                    <a:pt x="1875518" y="1561370"/>
                    <a:pt x="1372542" y="1453144"/>
                  </a:cubicBezTo>
                  <a:cubicBezTo>
                    <a:pt x="77273" y="1325848"/>
                    <a:pt x="-400515" y="826214"/>
                    <a:pt x="376805" y="270246"/>
                  </a:cubicBezTo>
                  <a:cubicBezTo>
                    <a:pt x="733212" y="14191"/>
                    <a:pt x="1302710" y="16936"/>
                    <a:pt x="1888202" y="5685"/>
                  </a:cubicBezTo>
                  <a:cubicBezTo>
                    <a:pt x="3080644" y="-32713"/>
                    <a:pt x="3655776" y="588865"/>
                    <a:pt x="3176688" y="1064617"/>
                  </a:cubicBezTo>
                  <a:cubicBezTo>
                    <a:pt x="3228246" y="1149636"/>
                    <a:pt x="3294321" y="1251813"/>
                    <a:pt x="3296885" y="1282749"/>
                  </a:cubicBezTo>
                  <a:close/>
                </a:path>
              </a:pathLst>
            </a:custGeom>
            <a:noFill/>
            <a:ln>
              <a:extLst>
                <a:ext uri="{C807C97D-BFC1-408E-A445-0C87EB9F89A2}">
                  <ask:lineSketchStyleProps xmlns:ask="http://schemas.microsoft.com/office/drawing/2018/sketchyshapes" sd="916794825">
                    <a:prstGeom prst="wedgeEllipseCallout">
                      <a:avLst>
                        <a:gd name="adj1" fmla="val 48156"/>
                        <a:gd name="adj2" fmla="val 37531"/>
                      </a:avLst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26472913-46D8-489C-A9FE-9D5CAB9A414A}"/>
                </a:ext>
              </a:extLst>
            </p:cNvPr>
            <p:cNvSpPr txBox="1"/>
            <p:nvPr/>
          </p:nvSpPr>
          <p:spPr>
            <a:xfrm>
              <a:off x="7392487" y="5482207"/>
              <a:ext cx="3223506" cy="7663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th-TH" altLang="ja-JP" sz="2400" b="1" kern="1200" dirty="0">
                  <a:solidFill>
                    <a:schemeClr val="tx1"/>
                  </a:solidFill>
                  <a:latin typeface="+mj-lt"/>
                  <a:ea typeface="+mj-ea"/>
                </a:rPr>
                <a:t>หรือจะลองสำรวจข้อมูลที่ในชั้นเรียนอยากรู้ก็ได้นะคะ</a:t>
              </a:r>
              <a:endParaRPr lang="en-US" sz="2400" b="1" kern="1200" dirty="0">
                <a:solidFill>
                  <a:schemeClr val="tx1"/>
                </a:solidFill>
                <a:latin typeface="+mj-lt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5334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 build="p"/>
      <p:bldP spid="4" grpId="0" animBg="1"/>
      <p:bldP spid="5" grpId="0"/>
      <p:bldP spid="6" grpId="0" animBg="1"/>
      <p:bldP spid="13" grpId="0"/>
      <p:bldP spid="14" grpId="0"/>
      <p:bldP spid="22" grpId="0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グラフ&#10;&#10;中程度の精度で自動的に生成された説明">
            <a:extLst>
              <a:ext uri="{FF2B5EF4-FFF2-40B4-BE49-F238E27FC236}">
                <a16:creationId xmlns:a16="http://schemas.microsoft.com/office/drawing/2014/main" id="{E7467848-5605-4380-9F38-CF6F6034E1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7" b="24667"/>
          <a:stretch/>
        </p:blipFill>
        <p:spPr bwMode="auto">
          <a:xfrm>
            <a:off x="333211" y="2297881"/>
            <a:ext cx="7258092" cy="3488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コンテンツ プレースホルダー 2">
            <a:extLst>
              <a:ext uri="{FF2B5EF4-FFF2-40B4-BE49-F238E27FC236}">
                <a16:creationId xmlns:a16="http://schemas.microsoft.com/office/drawing/2014/main" id="{1BE05314-CD5A-453C-A3AF-66D09C6464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338" y="1160914"/>
            <a:ext cx="8220075" cy="87691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altLang="ja-JP" b="1" dirty="0">
                <a:latin typeface="+mn-ea"/>
              </a:rPr>
              <a:t>Q1.</a:t>
            </a:r>
            <a:r>
              <a:rPr lang="en-US" altLang="ja-JP" sz="2000" b="1" dirty="0"/>
              <a:t> </a:t>
            </a:r>
            <a:r>
              <a:rPr lang="th-TH" altLang="ja-JP" sz="3200" b="1" dirty="0"/>
              <a:t>วิธีไหนที่คุยกับเพื่อนแล้วรู้สึกว่าสื่อสารเข้าใจกันได้ง่ายที่สุด</a:t>
            </a:r>
            <a:endParaRPr lang="en-US" altLang="ja-JP" b="1" dirty="0">
              <a:latin typeface="+mn-ea"/>
            </a:endParaRPr>
          </a:p>
        </p:txBody>
      </p:sp>
      <p:sp>
        <p:nvSpPr>
          <p:cNvPr id="8" name="吹き出し: 四角形 7">
            <a:extLst>
              <a:ext uri="{FF2B5EF4-FFF2-40B4-BE49-F238E27FC236}">
                <a16:creationId xmlns:a16="http://schemas.microsoft.com/office/drawing/2014/main" id="{0905CADC-FB37-4E15-ABBA-2A79FEACEF8D}"/>
              </a:ext>
            </a:extLst>
          </p:cNvPr>
          <p:cNvSpPr/>
          <p:nvPr/>
        </p:nvSpPr>
        <p:spPr>
          <a:xfrm>
            <a:off x="7831189" y="2670111"/>
            <a:ext cx="4138077" cy="2367662"/>
          </a:xfrm>
          <a:prstGeom prst="wedgeRectCallout">
            <a:avLst>
              <a:gd name="adj1" fmla="val -62475"/>
              <a:gd name="adj2" fmla="val -22388"/>
            </a:avLst>
          </a:prstGeom>
          <a:noFill/>
          <a:ln>
            <a:solidFill>
              <a:schemeClr val="accent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ja-JP" sz="2400" dirty="0">
                <a:latin typeface="+mn-ea"/>
              </a:rPr>
              <a:t>【</a:t>
            </a:r>
            <a:r>
              <a:rPr lang="th-TH" altLang="ja-JP" sz="2800" b="1" dirty="0">
                <a:latin typeface="+mn-ea"/>
              </a:rPr>
              <a:t>ผลรวม</a:t>
            </a:r>
            <a:r>
              <a:rPr lang="en-US" altLang="ja-JP" sz="2400" dirty="0">
                <a:latin typeface="+mn-ea"/>
              </a:rPr>
              <a:t>】</a:t>
            </a:r>
          </a:p>
          <a:p>
            <a:r>
              <a:rPr lang="th-TH" altLang="ja-JP" sz="2400" b="1" dirty="0">
                <a:latin typeface="+mj-lt"/>
                <a:ea typeface="+mj-ea"/>
              </a:rPr>
              <a:t>พูดคุยโดยเจอหน้ากันจริงๆ	</a:t>
            </a:r>
            <a:r>
              <a:rPr lang="en-US" altLang="ja-JP" sz="2400" dirty="0">
                <a:latin typeface="+mn-ea"/>
              </a:rPr>
              <a:t>69.7</a:t>
            </a:r>
            <a:r>
              <a:rPr lang="ja-JP" altLang="en-US" sz="2400" dirty="0">
                <a:latin typeface="+mn-ea"/>
              </a:rPr>
              <a:t>％</a:t>
            </a:r>
            <a:endParaRPr lang="en-US" altLang="ja-JP" sz="2400" dirty="0">
              <a:latin typeface="+mn-ea"/>
            </a:endParaRPr>
          </a:p>
          <a:p>
            <a:pPr algn="l"/>
            <a:r>
              <a:rPr lang="th-TH" altLang="ja-JP" sz="2400" b="1" kern="1200" dirty="0">
                <a:solidFill>
                  <a:schemeClr val="tx1"/>
                </a:solidFill>
                <a:latin typeface="+mj-lt"/>
                <a:ea typeface="+mj-ea"/>
              </a:rPr>
              <a:t>โทรศัพท์คุยกัน 		  </a:t>
            </a:r>
            <a:r>
              <a:rPr lang="en-US" altLang="ja-JP" sz="2400" dirty="0">
                <a:latin typeface="+mn-ea"/>
              </a:rPr>
              <a:t>8.5</a:t>
            </a:r>
            <a:r>
              <a:rPr lang="ja-JP" altLang="en-US" sz="2400" dirty="0">
                <a:latin typeface="+mn-ea"/>
              </a:rPr>
              <a:t>％</a:t>
            </a:r>
            <a:endParaRPr lang="en-US" altLang="ja-JP" sz="2400" dirty="0">
              <a:latin typeface="+mn-ea"/>
            </a:endParaRPr>
          </a:p>
          <a:p>
            <a:pPr algn="l"/>
            <a:r>
              <a:rPr lang="th-TH" altLang="ja-JP" sz="2400" b="1" dirty="0">
                <a:latin typeface="+mj-lt"/>
                <a:ea typeface="+mj-ea"/>
              </a:rPr>
              <a:t>คุยผ่านแชทเช่น ทาง</a:t>
            </a:r>
            <a:r>
              <a:rPr lang="en-US" altLang="ja-JP" sz="2400" b="1" kern="1200" dirty="0">
                <a:solidFill>
                  <a:schemeClr val="tx1"/>
                </a:solidFill>
                <a:latin typeface="+mj-lt"/>
                <a:ea typeface="+mj-ea"/>
              </a:rPr>
              <a:t>LINE</a:t>
            </a:r>
            <a:endParaRPr lang="th-TH" altLang="ja-JP" sz="2400" b="1" kern="1200" dirty="0">
              <a:solidFill>
                <a:schemeClr val="tx1"/>
              </a:solidFill>
              <a:latin typeface="+mj-lt"/>
              <a:ea typeface="+mj-ea"/>
            </a:endParaRPr>
          </a:p>
          <a:p>
            <a:pPr algn="l"/>
            <a:r>
              <a:rPr lang="th-TH" altLang="ja-JP" sz="2400" b="1" dirty="0">
                <a:latin typeface="+mj-lt"/>
                <a:ea typeface="+mj-ea"/>
              </a:rPr>
              <a:t>โดยส่งข้อความหรือสติ๊กเกอร์   </a:t>
            </a:r>
            <a:r>
              <a:rPr lang="en-US" altLang="ja-JP" sz="2400" dirty="0">
                <a:latin typeface="+mn-ea"/>
              </a:rPr>
              <a:t>20.3</a:t>
            </a:r>
            <a:r>
              <a:rPr lang="ja-JP" altLang="en-US" sz="2400" dirty="0">
                <a:latin typeface="+mn-ea"/>
              </a:rPr>
              <a:t>％</a:t>
            </a:r>
            <a:endParaRPr lang="en-US" altLang="ja-JP" sz="2400" dirty="0">
              <a:latin typeface="+mn-ea"/>
            </a:endParaRPr>
          </a:p>
          <a:p>
            <a:pPr algn="l"/>
            <a:r>
              <a:rPr lang="th-TH" altLang="ja-JP" sz="2400" b="1" dirty="0">
                <a:latin typeface="+mj-lt"/>
                <a:ea typeface="+mj-ea"/>
              </a:rPr>
              <a:t>อื่นๆ 			   </a:t>
            </a:r>
            <a:r>
              <a:rPr lang="en-US" altLang="ja-JP" sz="2400" dirty="0">
                <a:latin typeface="+mn-ea"/>
              </a:rPr>
              <a:t>1.5</a:t>
            </a:r>
            <a:r>
              <a:rPr lang="ja-JP" altLang="en-US" sz="2400" dirty="0">
                <a:latin typeface="+mn-ea"/>
              </a:rPr>
              <a:t>％</a:t>
            </a:r>
            <a:endParaRPr lang="en-US" sz="2400" dirty="0">
              <a:latin typeface="+mn-ea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A59BBD01-BB4C-44A3-8AC6-A64FE6027A33}"/>
              </a:ext>
            </a:extLst>
          </p:cNvPr>
          <p:cNvSpPr/>
          <p:nvPr/>
        </p:nvSpPr>
        <p:spPr>
          <a:xfrm>
            <a:off x="1888413" y="857892"/>
            <a:ext cx="8788400" cy="1206469"/>
          </a:xfrm>
          <a:custGeom>
            <a:avLst/>
            <a:gdLst>
              <a:gd name="connsiteX0" fmla="*/ 0 w 8788400"/>
              <a:gd name="connsiteY0" fmla="*/ 603235 h 1206469"/>
              <a:gd name="connsiteX1" fmla="*/ 603235 w 8788400"/>
              <a:gd name="connsiteY1" fmla="*/ 0 h 1206469"/>
              <a:gd name="connsiteX2" fmla="*/ 1140863 w 8788400"/>
              <a:gd name="connsiteY2" fmla="*/ 0 h 1206469"/>
              <a:gd name="connsiteX3" fmla="*/ 1830129 w 8788400"/>
              <a:gd name="connsiteY3" fmla="*/ 0 h 1206469"/>
              <a:gd name="connsiteX4" fmla="*/ 2367757 w 8788400"/>
              <a:gd name="connsiteY4" fmla="*/ 0 h 1206469"/>
              <a:gd name="connsiteX5" fmla="*/ 3132843 w 8788400"/>
              <a:gd name="connsiteY5" fmla="*/ 0 h 1206469"/>
              <a:gd name="connsiteX6" fmla="*/ 3594651 w 8788400"/>
              <a:gd name="connsiteY6" fmla="*/ 0 h 1206469"/>
              <a:gd name="connsiteX7" fmla="*/ 4132279 w 8788400"/>
              <a:gd name="connsiteY7" fmla="*/ 0 h 1206469"/>
              <a:gd name="connsiteX8" fmla="*/ 4821546 w 8788400"/>
              <a:gd name="connsiteY8" fmla="*/ 0 h 1206469"/>
              <a:gd name="connsiteX9" fmla="*/ 5586631 w 8788400"/>
              <a:gd name="connsiteY9" fmla="*/ 0 h 1206469"/>
              <a:gd name="connsiteX10" fmla="*/ 6351717 w 8788400"/>
              <a:gd name="connsiteY10" fmla="*/ 0 h 1206469"/>
              <a:gd name="connsiteX11" fmla="*/ 6813526 w 8788400"/>
              <a:gd name="connsiteY11" fmla="*/ 0 h 1206469"/>
              <a:gd name="connsiteX12" fmla="*/ 7502792 w 8788400"/>
              <a:gd name="connsiteY12" fmla="*/ 0 h 1206469"/>
              <a:gd name="connsiteX13" fmla="*/ 8185166 w 8788400"/>
              <a:gd name="connsiteY13" fmla="*/ 0 h 1206469"/>
              <a:gd name="connsiteX14" fmla="*/ 8788401 w 8788400"/>
              <a:gd name="connsiteY14" fmla="*/ 603235 h 1206469"/>
              <a:gd name="connsiteX15" fmla="*/ 8788400 w 8788400"/>
              <a:gd name="connsiteY15" fmla="*/ 603235 h 1206469"/>
              <a:gd name="connsiteX16" fmla="*/ 8185165 w 8788400"/>
              <a:gd name="connsiteY16" fmla="*/ 1206470 h 1206469"/>
              <a:gd name="connsiteX17" fmla="*/ 7647537 w 8788400"/>
              <a:gd name="connsiteY17" fmla="*/ 1206470 h 1206469"/>
              <a:gd name="connsiteX18" fmla="*/ 7185729 w 8788400"/>
              <a:gd name="connsiteY18" fmla="*/ 1206470 h 1206469"/>
              <a:gd name="connsiteX19" fmla="*/ 6344824 w 8788400"/>
              <a:gd name="connsiteY19" fmla="*/ 1206470 h 1206469"/>
              <a:gd name="connsiteX20" fmla="*/ 5579738 w 8788400"/>
              <a:gd name="connsiteY20" fmla="*/ 1206470 h 1206469"/>
              <a:gd name="connsiteX21" fmla="*/ 4814652 w 8788400"/>
              <a:gd name="connsiteY21" fmla="*/ 1206470 h 1206469"/>
              <a:gd name="connsiteX22" fmla="*/ 4201205 w 8788400"/>
              <a:gd name="connsiteY22" fmla="*/ 1206469 h 1206469"/>
              <a:gd name="connsiteX23" fmla="*/ 3739397 w 8788400"/>
              <a:gd name="connsiteY23" fmla="*/ 1206469 h 1206469"/>
              <a:gd name="connsiteX24" fmla="*/ 3277588 w 8788400"/>
              <a:gd name="connsiteY24" fmla="*/ 1206469 h 1206469"/>
              <a:gd name="connsiteX25" fmla="*/ 2664141 w 8788400"/>
              <a:gd name="connsiteY25" fmla="*/ 1206469 h 1206469"/>
              <a:gd name="connsiteX26" fmla="*/ 1899056 w 8788400"/>
              <a:gd name="connsiteY26" fmla="*/ 1206469 h 1206469"/>
              <a:gd name="connsiteX27" fmla="*/ 603235 w 8788400"/>
              <a:gd name="connsiteY27" fmla="*/ 1206469 h 1206469"/>
              <a:gd name="connsiteX28" fmla="*/ 0 w 8788400"/>
              <a:gd name="connsiteY28" fmla="*/ 603234 h 1206469"/>
              <a:gd name="connsiteX29" fmla="*/ 0 w 8788400"/>
              <a:gd name="connsiteY29" fmla="*/ 603235 h 1206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8788400" h="1206469" extrusionOk="0">
                <a:moveTo>
                  <a:pt x="0" y="603235"/>
                </a:moveTo>
                <a:cubicBezTo>
                  <a:pt x="67294" y="231033"/>
                  <a:pt x="257246" y="-20355"/>
                  <a:pt x="603235" y="0"/>
                </a:cubicBezTo>
                <a:cubicBezTo>
                  <a:pt x="825734" y="12828"/>
                  <a:pt x="1000407" y="-7125"/>
                  <a:pt x="1140863" y="0"/>
                </a:cubicBezTo>
                <a:cubicBezTo>
                  <a:pt x="1281319" y="7125"/>
                  <a:pt x="1548246" y="30745"/>
                  <a:pt x="1830129" y="0"/>
                </a:cubicBezTo>
                <a:cubicBezTo>
                  <a:pt x="2112012" y="-30745"/>
                  <a:pt x="2109326" y="-4469"/>
                  <a:pt x="2367757" y="0"/>
                </a:cubicBezTo>
                <a:cubicBezTo>
                  <a:pt x="2626188" y="4469"/>
                  <a:pt x="2972060" y="-15438"/>
                  <a:pt x="3132843" y="0"/>
                </a:cubicBezTo>
                <a:cubicBezTo>
                  <a:pt x="3293626" y="15438"/>
                  <a:pt x="3455331" y="-13754"/>
                  <a:pt x="3594651" y="0"/>
                </a:cubicBezTo>
                <a:cubicBezTo>
                  <a:pt x="3733971" y="13754"/>
                  <a:pt x="4008997" y="21289"/>
                  <a:pt x="4132279" y="0"/>
                </a:cubicBezTo>
                <a:cubicBezTo>
                  <a:pt x="4255561" y="-21289"/>
                  <a:pt x="4656202" y="-9913"/>
                  <a:pt x="4821546" y="0"/>
                </a:cubicBezTo>
                <a:cubicBezTo>
                  <a:pt x="4986890" y="9913"/>
                  <a:pt x="5370451" y="6232"/>
                  <a:pt x="5586631" y="0"/>
                </a:cubicBezTo>
                <a:cubicBezTo>
                  <a:pt x="5802811" y="-6232"/>
                  <a:pt x="6033778" y="34467"/>
                  <a:pt x="6351717" y="0"/>
                </a:cubicBezTo>
                <a:cubicBezTo>
                  <a:pt x="6669656" y="-34467"/>
                  <a:pt x="6643646" y="-22692"/>
                  <a:pt x="6813526" y="0"/>
                </a:cubicBezTo>
                <a:cubicBezTo>
                  <a:pt x="6983406" y="22692"/>
                  <a:pt x="7321157" y="7225"/>
                  <a:pt x="7502792" y="0"/>
                </a:cubicBezTo>
                <a:cubicBezTo>
                  <a:pt x="7684427" y="-7225"/>
                  <a:pt x="7968224" y="27076"/>
                  <a:pt x="8185166" y="0"/>
                </a:cubicBezTo>
                <a:cubicBezTo>
                  <a:pt x="8457361" y="-15348"/>
                  <a:pt x="8748637" y="273339"/>
                  <a:pt x="8788401" y="603235"/>
                </a:cubicBezTo>
                <a:lnTo>
                  <a:pt x="8788400" y="603235"/>
                </a:lnTo>
                <a:cubicBezTo>
                  <a:pt x="8836609" y="908773"/>
                  <a:pt x="8510855" y="1197567"/>
                  <a:pt x="8185165" y="1206470"/>
                </a:cubicBezTo>
                <a:cubicBezTo>
                  <a:pt x="8001872" y="1192223"/>
                  <a:pt x="7827076" y="1222669"/>
                  <a:pt x="7647537" y="1206470"/>
                </a:cubicBezTo>
                <a:cubicBezTo>
                  <a:pt x="7467998" y="1190271"/>
                  <a:pt x="7344579" y="1201824"/>
                  <a:pt x="7185729" y="1206470"/>
                </a:cubicBezTo>
                <a:cubicBezTo>
                  <a:pt x="7026879" y="1211116"/>
                  <a:pt x="6600521" y="1245192"/>
                  <a:pt x="6344824" y="1206470"/>
                </a:cubicBezTo>
                <a:cubicBezTo>
                  <a:pt x="6089128" y="1167748"/>
                  <a:pt x="5816107" y="1229020"/>
                  <a:pt x="5579738" y="1206470"/>
                </a:cubicBezTo>
                <a:cubicBezTo>
                  <a:pt x="5343369" y="1183920"/>
                  <a:pt x="5032076" y="1201451"/>
                  <a:pt x="4814652" y="1206470"/>
                </a:cubicBezTo>
                <a:cubicBezTo>
                  <a:pt x="4597228" y="1211489"/>
                  <a:pt x="4498122" y="1176577"/>
                  <a:pt x="4201205" y="1206469"/>
                </a:cubicBezTo>
                <a:cubicBezTo>
                  <a:pt x="3904288" y="1236361"/>
                  <a:pt x="3945216" y="1208659"/>
                  <a:pt x="3739397" y="1206469"/>
                </a:cubicBezTo>
                <a:cubicBezTo>
                  <a:pt x="3533578" y="1204279"/>
                  <a:pt x="3379578" y="1206736"/>
                  <a:pt x="3277588" y="1206469"/>
                </a:cubicBezTo>
                <a:cubicBezTo>
                  <a:pt x="3175598" y="1206202"/>
                  <a:pt x="2906034" y="1211636"/>
                  <a:pt x="2664141" y="1206469"/>
                </a:cubicBezTo>
                <a:cubicBezTo>
                  <a:pt x="2422248" y="1201302"/>
                  <a:pt x="2170039" y="1236865"/>
                  <a:pt x="1899056" y="1206469"/>
                </a:cubicBezTo>
                <a:cubicBezTo>
                  <a:pt x="1628074" y="1176073"/>
                  <a:pt x="1067344" y="1217276"/>
                  <a:pt x="603235" y="1206469"/>
                </a:cubicBezTo>
                <a:cubicBezTo>
                  <a:pt x="279562" y="1180487"/>
                  <a:pt x="57034" y="973327"/>
                  <a:pt x="0" y="603234"/>
                </a:cubicBezTo>
                <a:lnTo>
                  <a:pt x="0" y="603235"/>
                </a:lnTo>
                <a:close/>
              </a:path>
            </a:pathLst>
          </a:custGeom>
          <a:noFill/>
          <a:ln>
            <a:extLst>
              <a:ext uri="{C807C97D-BFC1-408E-A445-0C87EB9F89A2}">
                <ask:lineSketchStyleProps xmlns:ask="http://schemas.microsoft.com/office/drawing/2018/sketchyshapes" sd="2768576627">
                  <a:prstGeom prst="roundRect">
                    <a:avLst>
                      <a:gd name="adj" fmla="val 50000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+mn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4699509-5DE2-4D6F-8443-CFC196E9C626}"/>
              </a:ext>
            </a:extLst>
          </p:cNvPr>
          <p:cNvSpPr txBox="1"/>
          <p:nvPr/>
        </p:nvSpPr>
        <p:spPr>
          <a:xfrm>
            <a:off x="333211" y="2346946"/>
            <a:ext cx="20701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+mn-ea"/>
              </a:rPr>
              <a:t>2021</a:t>
            </a:r>
            <a:r>
              <a:rPr lang="ja-JP" altLang="en-US" dirty="0">
                <a:latin typeface="+mn-ea"/>
              </a:rPr>
              <a:t>年</a:t>
            </a:r>
            <a:endParaRPr lang="en-US" altLang="ja-JP" dirty="0">
              <a:latin typeface="+mn-ea"/>
            </a:endParaRPr>
          </a:p>
          <a:p>
            <a:r>
              <a:rPr lang="ja-JP" altLang="en-US" dirty="0">
                <a:latin typeface="+mn-ea"/>
              </a:rPr>
              <a:t>高校</a:t>
            </a:r>
            <a:r>
              <a:rPr lang="en-US" altLang="ja-JP" dirty="0">
                <a:latin typeface="+mn-ea"/>
              </a:rPr>
              <a:t>1</a:t>
            </a:r>
            <a:r>
              <a:rPr lang="ja-JP" altLang="en-US" dirty="0">
                <a:latin typeface="+mn-ea"/>
              </a:rPr>
              <a:t>年生～</a:t>
            </a:r>
            <a:r>
              <a:rPr lang="en-US" altLang="ja-JP" dirty="0">
                <a:latin typeface="+mn-ea"/>
              </a:rPr>
              <a:t>3</a:t>
            </a:r>
            <a:r>
              <a:rPr lang="ja-JP" altLang="en-US" dirty="0">
                <a:latin typeface="+mn-ea"/>
              </a:rPr>
              <a:t>年生</a:t>
            </a:r>
            <a:endParaRPr lang="en-US" dirty="0">
              <a:latin typeface="+mn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D6E50E3-37C4-43A4-A970-CBD2D452472F}"/>
              </a:ext>
            </a:extLst>
          </p:cNvPr>
          <p:cNvSpPr txBox="1"/>
          <p:nvPr/>
        </p:nvSpPr>
        <p:spPr>
          <a:xfrm>
            <a:off x="775315" y="292502"/>
            <a:ext cx="9289654" cy="5478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ja-JP" altLang="en-US" sz="2200" b="1" kern="1200" dirty="0">
                <a:solidFill>
                  <a:schemeClr val="tx1"/>
                </a:solidFill>
                <a:latin typeface="+mn-ea"/>
                <a:cs typeface="+mj-cs"/>
              </a:rPr>
              <a:t>👉</a:t>
            </a:r>
            <a:r>
              <a:rPr lang="th-TH" altLang="ja-JP" sz="3200" b="1" dirty="0">
                <a:latin typeface="+mn-ea"/>
              </a:rPr>
              <a:t>ลองดูข้อมูลของนักเรียนมัธยมปลายของญี่ปุ่นกันนะคะ</a:t>
            </a:r>
            <a:endParaRPr lang="en-US" sz="2800" b="1" kern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BA37B257-FFF2-4B4B-80E8-00386C4773FA}"/>
              </a:ext>
            </a:extLst>
          </p:cNvPr>
          <p:cNvSpPr/>
          <p:nvPr/>
        </p:nvSpPr>
        <p:spPr>
          <a:xfrm>
            <a:off x="7801392" y="5410606"/>
            <a:ext cx="3302298" cy="106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th-TH" altLang="ja-JP" sz="2800" kern="1200" dirty="0">
                <a:solidFill>
                  <a:schemeClr val="tx1"/>
                </a:solidFill>
                <a:latin typeface="+mn-ea"/>
              </a:rPr>
              <a:t>เมื่อเทียบกับผลของชั้นเรียนของเราแล้วแตกต่างไหมคะ</a:t>
            </a:r>
            <a:endParaRPr lang="en-US" sz="2800" kern="1200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6C3C4349-4753-469C-8FC4-7236DEE866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926" y="5304034"/>
            <a:ext cx="996340" cy="1392147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846403D-0DB4-7640-FF04-FB1DC90E4452}"/>
              </a:ext>
            </a:extLst>
          </p:cNvPr>
          <p:cNvSpPr txBox="1"/>
          <p:nvPr/>
        </p:nvSpPr>
        <p:spPr>
          <a:xfrm>
            <a:off x="1341318" y="5835051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hlinkClick r:id="rId5"/>
              </a:rPr>
              <a:t>高校生白書</a:t>
            </a:r>
            <a:r>
              <a:rPr lang="en-US" altLang="zh-CN" dirty="0">
                <a:hlinkClick r:id="rId5"/>
              </a:rPr>
              <a:t>Web</a:t>
            </a:r>
            <a:r>
              <a:rPr lang="zh-CN" altLang="en-US" dirty="0">
                <a:hlinkClick r:id="rId5"/>
              </a:rPr>
              <a:t>版　学研教育総合研究所｜学研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220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グラフ, テーブル&#10;&#10;自動的に生成された説明">
            <a:extLst>
              <a:ext uri="{FF2B5EF4-FFF2-40B4-BE49-F238E27FC236}">
                <a16:creationId xmlns:a16="http://schemas.microsoft.com/office/drawing/2014/main" id="{FA92D497-93CD-4321-B569-42FD39125B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240"/>
          <a:stretch/>
        </p:blipFill>
        <p:spPr bwMode="auto">
          <a:xfrm>
            <a:off x="424824" y="2288550"/>
            <a:ext cx="7680796" cy="3498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8807D21A-8950-4348-9CED-93B9C52901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1357" y="916510"/>
            <a:ext cx="7894929" cy="105780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altLang="ja-JP" b="1" dirty="0">
                <a:latin typeface="+mn-ea"/>
              </a:rPr>
              <a:t>Q2.</a:t>
            </a:r>
            <a:r>
              <a:rPr lang="ja-JP" altLang="en-US" b="1" dirty="0">
                <a:latin typeface="+mn-ea"/>
              </a:rPr>
              <a:t> </a:t>
            </a:r>
            <a:r>
              <a:rPr lang="th-TH" altLang="ja-JP" sz="3200" b="1" dirty="0"/>
              <a:t>เคยไหมที่ไม่พูดความคิดเห็นของตนเอง เพื่อไม่อยากให้เพื่อนไม่พอใจ </a:t>
            </a:r>
            <a:endParaRPr lang="en-US" altLang="ja-JP" b="1" dirty="0">
              <a:latin typeface="+mn-ea"/>
            </a:endParaRPr>
          </a:p>
        </p:txBody>
      </p:sp>
      <p:sp>
        <p:nvSpPr>
          <p:cNvPr id="2" name="吹き出し: 四角形 1">
            <a:extLst>
              <a:ext uri="{FF2B5EF4-FFF2-40B4-BE49-F238E27FC236}">
                <a16:creationId xmlns:a16="http://schemas.microsoft.com/office/drawing/2014/main" id="{AE02B0E5-6BA3-4271-BDE6-57DB563A9B2A}"/>
              </a:ext>
            </a:extLst>
          </p:cNvPr>
          <p:cNvSpPr/>
          <p:nvPr/>
        </p:nvSpPr>
        <p:spPr>
          <a:xfrm>
            <a:off x="8203237" y="2644183"/>
            <a:ext cx="3404415" cy="2076450"/>
          </a:xfrm>
          <a:prstGeom prst="wedgeRectCallout">
            <a:avLst>
              <a:gd name="adj1" fmla="val -64176"/>
              <a:gd name="adj2" fmla="val -22712"/>
            </a:avLst>
          </a:prstGeom>
          <a:noFill/>
          <a:ln>
            <a:solidFill>
              <a:schemeClr val="accent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ja-JP" sz="2400" dirty="0">
                <a:latin typeface="+mn-ea"/>
              </a:rPr>
              <a:t>【</a:t>
            </a:r>
            <a:r>
              <a:rPr lang="th-TH" altLang="ja-JP" sz="2800" b="1" dirty="0">
                <a:latin typeface="+mn-ea"/>
              </a:rPr>
              <a:t>ผลรวม</a:t>
            </a:r>
            <a:r>
              <a:rPr lang="en-US" altLang="ja-JP" sz="2400" dirty="0">
                <a:latin typeface="+mn-ea"/>
              </a:rPr>
              <a:t>】</a:t>
            </a:r>
          </a:p>
          <a:p>
            <a:pPr algn="l"/>
            <a:r>
              <a:rPr lang="th-TH" altLang="ja-JP" sz="2800" b="1" dirty="0">
                <a:latin typeface="+mn-ea"/>
              </a:rPr>
              <a:t>มีบ่อย</a:t>
            </a:r>
            <a:r>
              <a:rPr lang="ja-JP" altLang="en-US" sz="2800" b="1" dirty="0">
                <a:latin typeface="+mn-ea"/>
              </a:rPr>
              <a:t>　　　</a:t>
            </a:r>
            <a:r>
              <a:rPr lang="en-US" altLang="ja-JP" sz="2400" dirty="0">
                <a:latin typeface="+mn-ea"/>
              </a:rPr>
              <a:t>24.3</a:t>
            </a:r>
            <a:r>
              <a:rPr lang="ja-JP" altLang="en-US" sz="2400" dirty="0">
                <a:latin typeface="+mn-ea"/>
              </a:rPr>
              <a:t>％</a:t>
            </a:r>
            <a:endParaRPr lang="en-US" altLang="ja-JP" sz="2400" dirty="0">
              <a:latin typeface="+mn-ea"/>
            </a:endParaRPr>
          </a:p>
          <a:p>
            <a:pPr algn="l"/>
            <a:r>
              <a:rPr lang="th-TH" altLang="ja-JP" sz="2800" b="1" dirty="0">
                <a:latin typeface="+mn-ea"/>
              </a:rPr>
              <a:t>มีบ้างบางครั้ง</a:t>
            </a:r>
            <a:r>
              <a:rPr lang="ja-JP" altLang="en-US" sz="2800" b="1" dirty="0">
                <a:latin typeface="+mn-ea"/>
              </a:rPr>
              <a:t>　</a:t>
            </a:r>
            <a:r>
              <a:rPr lang="en-US" altLang="ja-JP" sz="2400" dirty="0">
                <a:latin typeface="+mn-ea"/>
              </a:rPr>
              <a:t>45.2</a:t>
            </a:r>
            <a:r>
              <a:rPr lang="ja-JP" altLang="en-US" sz="2400" dirty="0">
                <a:latin typeface="+mn-ea"/>
              </a:rPr>
              <a:t>％</a:t>
            </a:r>
            <a:endParaRPr lang="en-US" altLang="ja-JP" sz="2400" dirty="0">
              <a:latin typeface="+mn-ea"/>
            </a:endParaRPr>
          </a:p>
          <a:p>
            <a:pPr algn="l"/>
            <a:r>
              <a:rPr lang="th-TH" altLang="ja-JP" sz="2800" b="1" dirty="0">
                <a:latin typeface="+mn-ea"/>
              </a:rPr>
              <a:t>แทบไม่ค่อยมี</a:t>
            </a:r>
            <a:r>
              <a:rPr lang="ja-JP" altLang="en-US" sz="2800" b="1" dirty="0">
                <a:latin typeface="+mn-ea"/>
              </a:rPr>
              <a:t>　</a:t>
            </a:r>
            <a:r>
              <a:rPr lang="en-US" altLang="ja-JP" sz="2400" dirty="0">
                <a:latin typeface="+mn-ea"/>
              </a:rPr>
              <a:t>30.5</a:t>
            </a:r>
            <a:r>
              <a:rPr lang="ja-JP" altLang="en-US" sz="2400" dirty="0">
                <a:latin typeface="+mn-ea"/>
              </a:rPr>
              <a:t>％</a:t>
            </a:r>
            <a:endParaRPr lang="en-US" sz="2400" dirty="0">
              <a:latin typeface="+mn-ea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0B19871C-423D-40BF-B566-C6C8B83A7A76}"/>
              </a:ext>
            </a:extLst>
          </p:cNvPr>
          <p:cNvSpPr/>
          <p:nvPr/>
        </p:nvSpPr>
        <p:spPr>
          <a:xfrm>
            <a:off x="1701800" y="799593"/>
            <a:ext cx="8788400" cy="1206469"/>
          </a:xfrm>
          <a:custGeom>
            <a:avLst/>
            <a:gdLst>
              <a:gd name="connsiteX0" fmla="*/ 0 w 8788400"/>
              <a:gd name="connsiteY0" fmla="*/ 603235 h 1206469"/>
              <a:gd name="connsiteX1" fmla="*/ 603235 w 8788400"/>
              <a:gd name="connsiteY1" fmla="*/ 0 h 1206469"/>
              <a:gd name="connsiteX2" fmla="*/ 1140863 w 8788400"/>
              <a:gd name="connsiteY2" fmla="*/ 0 h 1206469"/>
              <a:gd name="connsiteX3" fmla="*/ 1830129 w 8788400"/>
              <a:gd name="connsiteY3" fmla="*/ 0 h 1206469"/>
              <a:gd name="connsiteX4" fmla="*/ 2367757 w 8788400"/>
              <a:gd name="connsiteY4" fmla="*/ 0 h 1206469"/>
              <a:gd name="connsiteX5" fmla="*/ 3132843 w 8788400"/>
              <a:gd name="connsiteY5" fmla="*/ 0 h 1206469"/>
              <a:gd name="connsiteX6" fmla="*/ 3594651 w 8788400"/>
              <a:gd name="connsiteY6" fmla="*/ 0 h 1206469"/>
              <a:gd name="connsiteX7" fmla="*/ 4132279 w 8788400"/>
              <a:gd name="connsiteY7" fmla="*/ 0 h 1206469"/>
              <a:gd name="connsiteX8" fmla="*/ 4821546 w 8788400"/>
              <a:gd name="connsiteY8" fmla="*/ 0 h 1206469"/>
              <a:gd name="connsiteX9" fmla="*/ 5586631 w 8788400"/>
              <a:gd name="connsiteY9" fmla="*/ 0 h 1206469"/>
              <a:gd name="connsiteX10" fmla="*/ 6351717 w 8788400"/>
              <a:gd name="connsiteY10" fmla="*/ 0 h 1206469"/>
              <a:gd name="connsiteX11" fmla="*/ 6813526 w 8788400"/>
              <a:gd name="connsiteY11" fmla="*/ 0 h 1206469"/>
              <a:gd name="connsiteX12" fmla="*/ 7502792 w 8788400"/>
              <a:gd name="connsiteY12" fmla="*/ 0 h 1206469"/>
              <a:gd name="connsiteX13" fmla="*/ 8185166 w 8788400"/>
              <a:gd name="connsiteY13" fmla="*/ 0 h 1206469"/>
              <a:gd name="connsiteX14" fmla="*/ 8788401 w 8788400"/>
              <a:gd name="connsiteY14" fmla="*/ 603235 h 1206469"/>
              <a:gd name="connsiteX15" fmla="*/ 8788400 w 8788400"/>
              <a:gd name="connsiteY15" fmla="*/ 603235 h 1206469"/>
              <a:gd name="connsiteX16" fmla="*/ 8185165 w 8788400"/>
              <a:gd name="connsiteY16" fmla="*/ 1206470 h 1206469"/>
              <a:gd name="connsiteX17" fmla="*/ 7647537 w 8788400"/>
              <a:gd name="connsiteY17" fmla="*/ 1206470 h 1206469"/>
              <a:gd name="connsiteX18" fmla="*/ 7185729 w 8788400"/>
              <a:gd name="connsiteY18" fmla="*/ 1206470 h 1206469"/>
              <a:gd name="connsiteX19" fmla="*/ 6344824 w 8788400"/>
              <a:gd name="connsiteY19" fmla="*/ 1206470 h 1206469"/>
              <a:gd name="connsiteX20" fmla="*/ 5579738 w 8788400"/>
              <a:gd name="connsiteY20" fmla="*/ 1206470 h 1206469"/>
              <a:gd name="connsiteX21" fmla="*/ 4814652 w 8788400"/>
              <a:gd name="connsiteY21" fmla="*/ 1206470 h 1206469"/>
              <a:gd name="connsiteX22" fmla="*/ 4201205 w 8788400"/>
              <a:gd name="connsiteY22" fmla="*/ 1206469 h 1206469"/>
              <a:gd name="connsiteX23" fmla="*/ 3739397 w 8788400"/>
              <a:gd name="connsiteY23" fmla="*/ 1206469 h 1206469"/>
              <a:gd name="connsiteX24" fmla="*/ 3277588 w 8788400"/>
              <a:gd name="connsiteY24" fmla="*/ 1206469 h 1206469"/>
              <a:gd name="connsiteX25" fmla="*/ 2664141 w 8788400"/>
              <a:gd name="connsiteY25" fmla="*/ 1206469 h 1206469"/>
              <a:gd name="connsiteX26" fmla="*/ 1899056 w 8788400"/>
              <a:gd name="connsiteY26" fmla="*/ 1206469 h 1206469"/>
              <a:gd name="connsiteX27" fmla="*/ 603235 w 8788400"/>
              <a:gd name="connsiteY27" fmla="*/ 1206469 h 1206469"/>
              <a:gd name="connsiteX28" fmla="*/ 0 w 8788400"/>
              <a:gd name="connsiteY28" fmla="*/ 603234 h 1206469"/>
              <a:gd name="connsiteX29" fmla="*/ 0 w 8788400"/>
              <a:gd name="connsiteY29" fmla="*/ 603235 h 1206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8788400" h="1206469" extrusionOk="0">
                <a:moveTo>
                  <a:pt x="0" y="603235"/>
                </a:moveTo>
                <a:cubicBezTo>
                  <a:pt x="67294" y="231033"/>
                  <a:pt x="257246" y="-20355"/>
                  <a:pt x="603235" y="0"/>
                </a:cubicBezTo>
                <a:cubicBezTo>
                  <a:pt x="825734" y="12828"/>
                  <a:pt x="1000407" y="-7125"/>
                  <a:pt x="1140863" y="0"/>
                </a:cubicBezTo>
                <a:cubicBezTo>
                  <a:pt x="1281319" y="7125"/>
                  <a:pt x="1548246" y="30745"/>
                  <a:pt x="1830129" y="0"/>
                </a:cubicBezTo>
                <a:cubicBezTo>
                  <a:pt x="2112012" y="-30745"/>
                  <a:pt x="2109326" y="-4469"/>
                  <a:pt x="2367757" y="0"/>
                </a:cubicBezTo>
                <a:cubicBezTo>
                  <a:pt x="2626188" y="4469"/>
                  <a:pt x="2972060" y="-15438"/>
                  <a:pt x="3132843" y="0"/>
                </a:cubicBezTo>
                <a:cubicBezTo>
                  <a:pt x="3293626" y="15438"/>
                  <a:pt x="3455331" y="-13754"/>
                  <a:pt x="3594651" y="0"/>
                </a:cubicBezTo>
                <a:cubicBezTo>
                  <a:pt x="3733971" y="13754"/>
                  <a:pt x="4008997" y="21289"/>
                  <a:pt x="4132279" y="0"/>
                </a:cubicBezTo>
                <a:cubicBezTo>
                  <a:pt x="4255561" y="-21289"/>
                  <a:pt x="4656202" y="-9913"/>
                  <a:pt x="4821546" y="0"/>
                </a:cubicBezTo>
                <a:cubicBezTo>
                  <a:pt x="4986890" y="9913"/>
                  <a:pt x="5370451" y="6232"/>
                  <a:pt x="5586631" y="0"/>
                </a:cubicBezTo>
                <a:cubicBezTo>
                  <a:pt x="5802811" y="-6232"/>
                  <a:pt x="6033778" y="34467"/>
                  <a:pt x="6351717" y="0"/>
                </a:cubicBezTo>
                <a:cubicBezTo>
                  <a:pt x="6669656" y="-34467"/>
                  <a:pt x="6643646" y="-22692"/>
                  <a:pt x="6813526" y="0"/>
                </a:cubicBezTo>
                <a:cubicBezTo>
                  <a:pt x="6983406" y="22692"/>
                  <a:pt x="7321157" y="7225"/>
                  <a:pt x="7502792" y="0"/>
                </a:cubicBezTo>
                <a:cubicBezTo>
                  <a:pt x="7684427" y="-7225"/>
                  <a:pt x="7968224" y="27076"/>
                  <a:pt x="8185166" y="0"/>
                </a:cubicBezTo>
                <a:cubicBezTo>
                  <a:pt x="8457361" y="-15348"/>
                  <a:pt x="8748637" y="273339"/>
                  <a:pt x="8788401" y="603235"/>
                </a:cubicBezTo>
                <a:lnTo>
                  <a:pt x="8788400" y="603235"/>
                </a:lnTo>
                <a:cubicBezTo>
                  <a:pt x="8836609" y="908773"/>
                  <a:pt x="8510855" y="1197567"/>
                  <a:pt x="8185165" y="1206470"/>
                </a:cubicBezTo>
                <a:cubicBezTo>
                  <a:pt x="8001872" y="1192223"/>
                  <a:pt x="7827076" y="1222669"/>
                  <a:pt x="7647537" y="1206470"/>
                </a:cubicBezTo>
                <a:cubicBezTo>
                  <a:pt x="7467998" y="1190271"/>
                  <a:pt x="7344579" y="1201824"/>
                  <a:pt x="7185729" y="1206470"/>
                </a:cubicBezTo>
                <a:cubicBezTo>
                  <a:pt x="7026879" y="1211116"/>
                  <a:pt x="6600521" y="1245192"/>
                  <a:pt x="6344824" y="1206470"/>
                </a:cubicBezTo>
                <a:cubicBezTo>
                  <a:pt x="6089128" y="1167748"/>
                  <a:pt x="5816107" y="1229020"/>
                  <a:pt x="5579738" y="1206470"/>
                </a:cubicBezTo>
                <a:cubicBezTo>
                  <a:pt x="5343369" y="1183920"/>
                  <a:pt x="5032076" y="1201451"/>
                  <a:pt x="4814652" y="1206470"/>
                </a:cubicBezTo>
                <a:cubicBezTo>
                  <a:pt x="4597228" y="1211489"/>
                  <a:pt x="4498122" y="1176577"/>
                  <a:pt x="4201205" y="1206469"/>
                </a:cubicBezTo>
                <a:cubicBezTo>
                  <a:pt x="3904288" y="1236361"/>
                  <a:pt x="3945216" y="1208659"/>
                  <a:pt x="3739397" y="1206469"/>
                </a:cubicBezTo>
                <a:cubicBezTo>
                  <a:pt x="3533578" y="1204279"/>
                  <a:pt x="3379578" y="1206736"/>
                  <a:pt x="3277588" y="1206469"/>
                </a:cubicBezTo>
                <a:cubicBezTo>
                  <a:pt x="3175598" y="1206202"/>
                  <a:pt x="2906034" y="1211636"/>
                  <a:pt x="2664141" y="1206469"/>
                </a:cubicBezTo>
                <a:cubicBezTo>
                  <a:pt x="2422248" y="1201302"/>
                  <a:pt x="2170039" y="1236865"/>
                  <a:pt x="1899056" y="1206469"/>
                </a:cubicBezTo>
                <a:cubicBezTo>
                  <a:pt x="1628074" y="1176073"/>
                  <a:pt x="1067344" y="1217276"/>
                  <a:pt x="603235" y="1206469"/>
                </a:cubicBezTo>
                <a:cubicBezTo>
                  <a:pt x="279562" y="1180487"/>
                  <a:pt x="57034" y="973327"/>
                  <a:pt x="0" y="603234"/>
                </a:cubicBezTo>
                <a:lnTo>
                  <a:pt x="0" y="603235"/>
                </a:lnTo>
                <a:close/>
              </a:path>
            </a:pathLst>
          </a:custGeom>
          <a:noFill/>
          <a:ln>
            <a:extLst>
              <a:ext uri="{C807C97D-BFC1-408E-A445-0C87EB9F89A2}">
                <ask:lineSketchStyleProps xmlns:ask="http://schemas.microsoft.com/office/drawing/2018/sketchyshapes" sd="2768576627">
                  <a:prstGeom prst="roundRect">
                    <a:avLst>
                      <a:gd name="adj" fmla="val 50000"/>
                    </a:avLst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800" dirty="0">
              <a:latin typeface="+mn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3E8C067-92E2-4A83-90D9-EEE807422EE4}"/>
              </a:ext>
            </a:extLst>
          </p:cNvPr>
          <p:cNvSpPr txBox="1"/>
          <p:nvPr/>
        </p:nvSpPr>
        <p:spPr>
          <a:xfrm>
            <a:off x="584348" y="2288550"/>
            <a:ext cx="20701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+mn-ea"/>
              </a:rPr>
              <a:t>2021</a:t>
            </a:r>
            <a:r>
              <a:rPr lang="ja-JP" altLang="en-US" dirty="0">
                <a:latin typeface="+mn-ea"/>
              </a:rPr>
              <a:t>年</a:t>
            </a:r>
            <a:endParaRPr lang="en-US" altLang="ja-JP" dirty="0">
              <a:latin typeface="+mn-ea"/>
            </a:endParaRPr>
          </a:p>
          <a:p>
            <a:r>
              <a:rPr lang="ja-JP" altLang="en-US" dirty="0">
                <a:latin typeface="+mn-ea"/>
              </a:rPr>
              <a:t>高校</a:t>
            </a:r>
            <a:r>
              <a:rPr lang="en-US" altLang="ja-JP" dirty="0">
                <a:latin typeface="+mn-ea"/>
              </a:rPr>
              <a:t>1</a:t>
            </a:r>
            <a:r>
              <a:rPr lang="ja-JP" altLang="en-US" dirty="0">
                <a:latin typeface="+mn-ea"/>
              </a:rPr>
              <a:t>年生～</a:t>
            </a:r>
            <a:r>
              <a:rPr lang="en-US" altLang="ja-JP" dirty="0">
                <a:latin typeface="+mn-ea"/>
              </a:rPr>
              <a:t>3</a:t>
            </a:r>
            <a:r>
              <a:rPr lang="ja-JP" altLang="en-US" dirty="0">
                <a:latin typeface="+mn-ea"/>
              </a:rPr>
              <a:t>年生</a:t>
            </a:r>
            <a:endParaRPr lang="en-US" dirty="0">
              <a:latin typeface="+mn-ea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63E4F832-C752-4B7E-A90A-56A6526C90DA}"/>
              </a:ext>
            </a:extLst>
          </p:cNvPr>
          <p:cNvSpPr/>
          <p:nvPr/>
        </p:nvSpPr>
        <p:spPr>
          <a:xfrm>
            <a:off x="7872633" y="5358754"/>
            <a:ext cx="3302298" cy="106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th-TH" altLang="ja-JP" sz="2800" b="1" kern="1200" dirty="0">
                <a:solidFill>
                  <a:schemeClr val="tx1"/>
                </a:solidFill>
                <a:latin typeface="+mn-ea"/>
              </a:rPr>
              <a:t>เมื่อเทียบกับผลของชั้นเรียนของเราแล้วแตกต่างไหมคะ</a:t>
            </a:r>
            <a:endParaRPr lang="en-US" sz="2800" b="1" kern="1200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A772A528-A9DD-4956-95B3-708FAE78CD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44167" y="5252182"/>
            <a:ext cx="996340" cy="1392147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9F05085-AE22-442E-8DE3-B506F10A89B5}"/>
              </a:ext>
            </a:extLst>
          </p:cNvPr>
          <p:cNvSpPr txBox="1"/>
          <p:nvPr/>
        </p:nvSpPr>
        <p:spPr>
          <a:xfrm>
            <a:off x="775315" y="292502"/>
            <a:ext cx="9289654" cy="5478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ja-JP" altLang="en-US" sz="2200" b="1" kern="1200" dirty="0">
                <a:solidFill>
                  <a:schemeClr val="tx1"/>
                </a:solidFill>
                <a:latin typeface="+mn-ea"/>
                <a:cs typeface="+mj-cs"/>
              </a:rPr>
              <a:t>👉</a:t>
            </a:r>
            <a:r>
              <a:rPr lang="th-TH" altLang="ja-JP" sz="3200" b="1" dirty="0">
                <a:latin typeface="+mn-ea"/>
              </a:rPr>
              <a:t>ลองดูข้อมูลของนักเรียนมัธยมปลายของญี่ปุ่นกันนะคะ </a:t>
            </a:r>
            <a:endParaRPr lang="en-US" sz="2200" b="1" kern="1200" dirty="0">
              <a:solidFill>
                <a:schemeClr val="tx1"/>
              </a:solidFill>
              <a:latin typeface="+mn-ea"/>
              <a:cs typeface="+mj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145494D-553E-5E0E-E3FB-83C7DC09BF01}"/>
              </a:ext>
            </a:extLst>
          </p:cNvPr>
          <p:cNvSpPr txBox="1"/>
          <p:nvPr/>
        </p:nvSpPr>
        <p:spPr>
          <a:xfrm>
            <a:off x="1774051" y="5873741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hlinkClick r:id="rId5"/>
              </a:rPr>
              <a:t>高校生白書</a:t>
            </a:r>
            <a:r>
              <a:rPr lang="en-US" altLang="zh-CN" dirty="0">
                <a:hlinkClick r:id="rId5"/>
              </a:rPr>
              <a:t>Web</a:t>
            </a:r>
            <a:r>
              <a:rPr lang="zh-CN" altLang="en-US" dirty="0">
                <a:hlinkClick r:id="rId5"/>
              </a:rPr>
              <a:t>版　学研教育総合研究所｜学研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818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ユーザー定義 1">
      <a:dk1>
        <a:sysClr val="windowText" lastClr="000000"/>
      </a:dk1>
      <a:lt1>
        <a:sysClr val="window" lastClr="FFFFFF"/>
      </a:lt1>
      <a:dk2>
        <a:srgbClr val="F3DD0D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乳白ガラス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800" dirty="0">
            <a:latin typeface="Meiryo" panose="020B0604030504040204" pitchFamily="34" charset="-128"/>
            <a:ea typeface="Meiryo" panose="020B0604030504040204" pitchFamily="34" charset="-128"/>
          </a:defRPr>
        </a:defPPr>
      </a:lstStyle>
      <a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a:style>
    </a:spDef>
    <a:txDef>
      <a:spPr>
        <a:noFill/>
      </a:spPr>
      <a:bodyPr wrap="square" rtlCol="0">
        <a:spAutoFit/>
      </a:bodyPr>
      <a:lstStyle>
        <a:defPPr algn="l">
          <a:defRPr sz="2400" dirty="0" smtClean="0">
            <a:latin typeface="Meiryo" panose="020B0604030504040204" pitchFamily="34" charset="-128"/>
            <a:ea typeface="Meiryo" panose="020B0604030504040204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d831380-f772-4d0a-86be-ca519d40c5a8" xsi:nil="true"/>
    <lcf76f155ced4ddcb4097134ff3c332f xmlns="b0c4f587-39ca-41af-b763-ad6198fafdf1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B0A11A2231C944A97F3CA5C2E8BE01" ma:contentTypeVersion="16" ma:contentTypeDescription="Create a new document." ma:contentTypeScope="" ma:versionID="e7a7cbba94f94dd27fc74f97f7ed1e16">
  <xsd:schema xmlns:xsd="http://www.w3.org/2001/XMLSchema" xmlns:xs="http://www.w3.org/2001/XMLSchema" xmlns:p="http://schemas.microsoft.com/office/2006/metadata/properties" xmlns:ns2="dd831380-f772-4d0a-86be-ca519d40c5a8" xmlns:ns3="b0c4f587-39ca-41af-b763-ad6198fafdf1" targetNamespace="http://schemas.microsoft.com/office/2006/metadata/properties" ma:root="true" ma:fieldsID="51325682c74792d54239fe2178fcf612" ns2:_="" ns3:_="">
    <xsd:import namespace="dd831380-f772-4d0a-86be-ca519d40c5a8"/>
    <xsd:import namespace="b0c4f587-39ca-41af-b763-ad6198fafdf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3:MediaServiceObjectDetectorVersion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831380-f772-4d0a-86be-ca519d40c5a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0afaffd2-f4f9-4246-913e-6686bc10e01b}" ma:internalName="TaxCatchAll" ma:showField="CatchAllData" ma:web="dd831380-f772-4d0a-86be-ca519d40c5a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c4f587-39ca-41af-b763-ad6198fafd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9872b46-498f-4fc2-91d4-a744c164aa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74769ED-D2AB-4EBF-A5A5-1C1869568836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terms/"/>
    <ds:schemaRef ds:uri="http://schemas.microsoft.com/office/2006/metadata/properties"/>
    <ds:schemaRef ds:uri="http://www.w3.org/XML/1998/namespace"/>
    <ds:schemaRef ds:uri="dd831380-f772-4d0a-86be-ca519d40c5a8"/>
    <ds:schemaRef ds:uri="http://purl.org/dc/dcmitype/"/>
    <ds:schemaRef ds:uri="http://schemas.microsoft.com/office/infopath/2007/PartnerControls"/>
    <ds:schemaRef ds:uri="b0c4f587-39ca-41af-b763-ad6198fafdf1"/>
  </ds:schemaRefs>
</ds:datastoreItem>
</file>

<file path=customXml/itemProps2.xml><?xml version="1.0" encoding="utf-8"?>
<ds:datastoreItem xmlns:ds="http://schemas.openxmlformats.org/officeDocument/2006/customXml" ds:itemID="{F810108B-210A-45AD-AF0D-25E40BCC74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2E2948-E51D-4420-AF45-03B6C1057A0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2516</TotalTime>
  <Words>1276</Words>
  <Application>Microsoft Office PowerPoint</Application>
  <PresentationFormat>Widescreen</PresentationFormat>
  <Paragraphs>110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Meiryo</vt:lpstr>
      <vt:lpstr>MS PGothic</vt:lpstr>
      <vt:lpstr>UD Digi Kyokasho N-B</vt:lpstr>
      <vt:lpstr>UD Digi Kyokasho NK-R</vt:lpstr>
      <vt:lpstr>游ゴシック</vt:lpstr>
      <vt:lpstr>Arial</vt:lpstr>
      <vt:lpstr>Calibri</vt:lpstr>
      <vt:lpstr>Calibri Light</vt:lpstr>
      <vt:lpstr>Office テーマ</vt:lpstr>
      <vt:lpstr>だい12か　การคบเพื่อน</vt:lpstr>
      <vt:lpstr>PowerPoint Presentation</vt:lpstr>
      <vt:lpstr>PowerPoint Presentation</vt:lpstr>
      <vt:lpstr>PowerPoint Presentation</vt:lpstr>
      <vt:lpstr>PowerPoint Presentation</vt:lpstr>
      <vt:lpstr>จุดเหมือนและจุดต่างกับญี่ปุ่น</vt:lpstr>
      <vt:lpstr>PowerPoint Presentation</vt:lpstr>
      <vt:lpstr>PowerPoint Presentation</vt:lpstr>
      <vt:lpstr>PowerPoint Presentation</vt:lpstr>
      <vt:lpstr>PowerPoint Presentation</vt:lpstr>
      <vt:lpstr>จุดเหมือนและจุดต่างกับญี่ปุ่น</vt:lpstr>
      <vt:lpstr>出典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だい12か 「友だち」</dc:title>
  <dc:creator>Yuka Ichimaru</dc:creator>
  <cp:lastModifiedBy>jldintern1</cp:lastModifiedBy>
  <cp:revision>483</cp:revision>
  <dcterms:created xsi:type="dcterms:W3CDTF">2023-02-22T06:23:58Z</dcterms:created>
  <dcterms:modified xsi:type="dcterms:W3CDTF">2025-05-23T06:40:28Z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0x0101004BB0A11A2231C944A97F3CA5C2E8BE01</vt:lpwstr>
  </property>
  <property fmtid="{D5CDD505-2E9C-101B-9397-08002B2CF9AE}" pid="3" name="MediaServiceImageTags">
    <vt:lpwstr/>
  </property>
</Properties>
</file>